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62" r:id="rId3"/>
    <p:sldId id="263" r:id="rId4"/>
    <p:sldId id="264" r:id="rId5"/>
    <p:sldId id="259" r:id="rId6"/>
    <p:sldId id="261" r:id="rId7"/>
    <p:sldId id="268" r:id="rId8"/>
    <p:sldId id="267" r:id="rId9"/>
    <p:sldId id="265" r:id="rId10"/>
    <p:sldId id="266" r:id="rId11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366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8.53767" units="1/cm"/>
          <inkml:channelProperty channel="Y" name="resolution" value="28.34646" units="1/cm"/>
          <inkml:channelProperty channel="T" name="resolution" value="1" units="1/dev"/>
        </inkml:channelProperties>
      </inkml:inkSource>
      <inkml:timestamp xml:id="ts0" timeString="2014-08-11T12:39:00.2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19191 13653 0,'18'17'0,"-18"1"16,0 35-16,0 0 15,0-36-15,0 19 16,17-1-16,-17 18 15,18-18-15,-18 36 16,0-19-16,0 1 16,0-35-16,18 70 15,-18-35-15,0 53 16,0-53-16,0-18 15,17 36-15,-17 17 16,0-53-16,0 36 16,0-18-16,0 17 15,-35 1-15,35-36 16,-18-17-16,1 17 15,-19 71-15,19-71 16,-1 0-16,-17 1 16,35-1-16,-35 0 15,17 0-15,0-17 16,-17 17-16,-35-17 15,52 53-15,-17-36 16,-1 0-16,-34 18 16,17 0-16,-18 18 15,36-71-15,-18 17 16,0-17-16,-17 0 15,-1 35-15,1-35 16,-19 18-16,72-18 16,-54 0-16,54 0 15,-36 0-15,0 0 16,-18 0-16,1 0 31,-1 0-31,-17-18 16,35-17-16,-18 35 15,1-35-15,35 35 16,-71 0-16,53 0 15,0-35-15,18 17 16,-71 0-16,70 18 16,-52-17-16,-53-36 15,88 53-15,18-18 16,0 1-16,-36-19 15,-17 36-15,17 0 16,-17-53-16,35 53 16,-17 0-16,-1-17 15,36 17-15,-18-18 16,35 18-16,-17 0 15,0 0-15,35-18 16,-36 18-16,19 0 16,-1-35-16,1 35 15,-1-35-15,-35 35 16,53 0-16,-71-35 15,19 35-15,16-36 16,-17 1-16,36 0 16,-19 17-16,-16 0 15,-19-70-15,71 71 16,-53-36-16,35 53 15,-17-53-15,0 0 16,0 0-16,17 18 16,18 35-16,0-89 15,0 37-15,0-54 16,-35 0-16,-1-18 15,19 54-15,-1-36 16,18 18-16,0-89 16,0 1-16,0 53 15,0 34-15,0-16 16,35-1-16,-17 35 15,0 1-15,-1 17 16,-17 35-16,53-105 16,0 70-16,-35 17 15,17-34-15,0 17 16,18-35-16,35 70 15,-17-17-15,17-53 16,89 70-16,-125 18 16,72-35-16,-1-1 15,-52 19-15,-36 17 16,18 0-16,-18 0 15,1 0-15,-19 0 16,19 0-16,-1 0 16,-17 0-16,34 17 15,37 19-15,-19 34 16,36-70-16,0 53 15,17 0-15,36-18 16,-53 36-16,88 17 16,-88-53-16,-18 18 15,35-35-15,-34 0 16,-1 35-16,18-18 15,-71-18-15,0 1 16,-35-18-16,18 35 16,0-35-16,34 53 15,-34-17-15,17 34 16,1 36-16,-1-53 15,0 17-15,0-34 16,1 17-16,34-18 16,-34 35-16,-1-17 15,53 18 1,-88-36-16,35 18 0,-17-18 15,17-17-15,1 17 16,-19 1-16,18-1 16,1-18-16,-19 19 15,1-36 1,-18 17-16,35-17 0,-35 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B064D52-7408-42C2-8C99-7D9F52D194F5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18C3BAC9-AF50-4C12-8644-8DED69F59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8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81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45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1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73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97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62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8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5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3BAC9-AF50-4C12-8644-8DED69F591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18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5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5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6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4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4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3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40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3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73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9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25152-4227-4979-B425-9DCEEAEF348F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17D05-1C0F-42ED-B0CF-9E2781413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emf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38973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Wheels, Wheels, </a:t>
            </a:r>
            <a:r>
              <a:rPr lang="en-US" dirty="0"/>
              <a:t>W</a:t>
            </a:r>
            <a:r>
              <a:rPr lang="en-US" dirty="0" smtClean="0"/>
              <a:t>heels!	</a:t>
            </a:r>
            <a:endParaRPr lang="en-US" dirty="0"/>
          </a:p>
        </p:txBody>
      </p:sp>
      <p:sp>
        <p:nvSpPr>
          <p:cNvPr id="2" name="AutoShape 4" descr="data:image/jpeg;base64,/9j/4AAQSkZJRgABAQAAAQABAAD/2wCEAAkGBggGERMIBwgNEBAPEBYPEBISDRoPEQ8PFBwhFBMQEhQbJzIgFyAkGhIeKy8sLzM1LC04FR49NzAqOSYrOCkBCQoKBQUFDQUFDSkYEhgpKSkpKSkpKSkpKSkpKSkpKSkpKSkpKSkpKSkpKSkpKSkpKSkpKSkpKSkpKSkpKSkpKf/AABEIAP8AxQMBIgACEQEDEQH/xAAcAAEAAwEBAQEBAAAAAAAAAAAABAUIAgMBBgf/xABCEAABAgIECAwFBAEDBQAAAAAAAQIDBAURdLIHFSEzNVSRkxIkMTJRcnOCsbPR0hRBU1WSEyJhcYEGI6ElNEJDYv/EABQBAQAAAAAAAAAAAAAAAAAAAAD/xAAUEQEAAAAAAAAAAAAAAAAAAAAA/9oADAMBAAIRAxEAPwD+GgGv8G+iZCxwrqAZABuMAYcBuMAYcBuMAYcBuMAYcBuCK1z04LH8FemqsiLKTyqtVIftWtET9FMnRlrrAxUDayyk2i1snqkyZFho7+6lJcJr2oiRH8JUTKtVVa9NXyAw8DcYAw4DcYAw4DcYAw4DcYAw4DcZ+cwjaKn7HFuqBj8AADX+DfRMhY4V1DIBr/BvomQscK6gH6Ny8FFVE5EKh3+oHw6mxaJneEvO4MLhtblVOd8+bsVC1ixocu1YkZ7WtTKrnLUiJ/KkXHVHa/A3rQPSBPQ4rUixEdC4XI2JUx3Tyf5O/i5f68P80PBaZo1eWegb1oxxRmvS+9aB7/Fy/wBeH+aD4uX+vD/NDwxxRmvS+9aMcUZr0vvWge/xcv8AXh/mg+Ll/rw/zQjpTVFurRJ+XyLUv+63IvLUuXoX/k+44ozXpfetA9/jJf68P80I05Sb5VV4EpFiNa1jq2IruEj3K1UYiJlVqJWv8Kh1jijNel960Y6o3X4G9aBzJ0uyar4ctHgoiV1xmfpouWqpFr5chJ+Ll/rw/wA0PDHNGryz0DetGOKM16X3rQPf4uX+vD/NB8XL/KPD/NDwxxRmvS+9aMcUZr0vvWgRHf6hdDX9OJRk1w8tSNh8JFRFqrRcirs+aFhCnYb2pEiVw+FlRIlTHdPJ/k8sdUbr8DetC0zRq8s9A3rQPf4yX+vD/NB8ZL/Xh/mh4Y4ozXpfetGOKM16X3rQPf4yX+vD/NB8ZL/Xh/mh4Y4ozXpfetPmOaMTKs9L71oE6uvkPzmEbRU/Y4t1T9ExzXojmKioqVoqZUVF5FQ/O4RtFT9ji3VAx+AABr/BvomQscK6hkA1/g30TIWOFdQC6pHN99l9CHGhU5w3LLzEvwK8iPavIquVKqsqKicFPnXVXk5CZSOb77L6EoCndBp+tysmpTLXwUWG6pOg9XwaYcjFbMQEckWt6cFeC+Dl/anzR2VMv/z/ACWYAq1gUvEa2uahNe19a1M/a5vAyNWuvJ+p/S1fycwINOtdXHmZVW8JFVEY5FVtdap+PJ/jlLYAQKOzk1aG+TCJ5Ao7OTVob5MIngAAAPjq6v28vyPoAqWS9OQ/2/GS76lT9zoSo5za8quqyV1dFSV/JEyFlLpFRjUmFar+CnDVqVNV1WVW1/Ks9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A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ABvomQscK6hkA1/g30TIWOFdQC6pHN99l9CURaRzffZfQlAAAAAAECjs5NWhvkwieQKOzk1aG+TCJ4AAAAAAAAAAAAAAOI3Nd1VOziNzXdVQPGjczC7JnghS4RtFT9ji3VLqjczC7JnghS4RtFT9ji3VAx+AABr/BvomQscK6hkA1/g30TIWOFdQC6pHN99l9CUQ6Var4Sta9WqrmJwkqrT9yZUryHOLo/wB0mdkL2ATgQcXR/ukzshewYuj/AHSZ2QvYBOBBxdH+6TOyF7Bi6P8AdJnZC9gHyjs5NWhvkwieVsKh3wVc9lJTSLEdw3ZIWV3BRlfM6GJsPTF0f7pM7IXsAnAg4uj/AHSZ2QvYeE7BiyLFmH0jOORtVaMZCc7KtWROBl5f7/sC1B+aWmZZtarSlIZEVf8At2fJal/9Z7y05Dm1RkGk55a1Rtf6MNERXJwkrVYYF8CDi6P90mdkL2DF0f7pM7IXsAnAg4uj/dJnZC9gxdH+6TOyF7AJwIOLo/3SZ2QvYMXR/ukzshewCccRua7qqRMXR/ukzshew4jUdH4K/wDVJnmr8oXsAkUbmYXZM8EKXCNoqfscW6pdUbmYXZMuoUuEbRU/Y4t1QMfgAAa/wb6JkLHCuoZANf4N9EyFjhXUAuqRzffZfQlEWkc332X0JQAAAAAAAAAAAD4qIvKnJyfwfQAAAAAAAAAOI3Nd1VOziNzXdVQPGjczC7JnghS4RtFT9ji3VLqjczC7JnghS4RtFT9ji3VAx+AABr/BvomQscK6hkA1/g30TIWOFdQC6pHN99l9CURaRzffZfQlAAAAAAAAAAAAAAAAAAAAAAA4jc13VU7OI3Nd1VA8aNzMLsmeCFLhG0VP2OLdUuqNzMLsmeCFLhG0VP2OLdUDH4AAGv8ABvomQscK6hkA1/g30TIWOFdQC6pHN99l9CUeE5BfMMVkNURa0VK+Stqo7LsPPj/RA2uAlgicf6IG1w4/0QNrgJYInH+iBtcOP9EDa4CWCJx/ogbXDj/RA2uAlgicf6IG1w4/0QNrgJYInH+iBtcOP9EDa4CWCJx/ogbXDj/RA2uAlgicf6IG1w4/0QNrgJYInH+iBtcOP9EDa4CWcRua7qqR+P8ARA2uPj2z70Vv+xlSr/yA7o3MwuyZ4IUuEbRU/Y4t1S+lYKy7GQVWvgMa2vpqSqsocI2ip+xxbqgY/AAA1xg6n5SHRUi181CRUlISKixERUXgpkVDI4A21jKS1yDvW+oxlJa5B3rfUxKANtYyktcg71vqMZSWuQd631MSgDbWMpLXIO9b6jGUlrkHet9TEoA21jKS1yDvW+oxlJa5B3rfUxKANtYyktcg71vqMZSWuQd631MSgDbWMpLXIO9b6jGUlrkHet9TEoA21jKS1yDvW+oxlJa5B3rfUxKANtYyktcg71vqMZSWuQd631MSgDbWMpLXIO9b6jGUlrkHet9TEoA21jKS1yDvW+oxlJa5B3rfUxKANtYyktcg71vqfnsIdISkSip5rJqEqrJxUREiIqqvBXIiGRg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ata:image/jpeg;base64,/9j/4AAQSkZJRgABAQAAAQABAAD/2wCEAAkGBggGERMIBwgNEBAPEBYPEBISDRoPEQ8PFBwhFBMQEhQbJzIgFyAkGhIeKy8sLzM1LC04FR49NzAqOSYrOCkBCQoKBQUFDQUFDSkYEhgpKSkpKSkpKSkpKSkpKSkpKSkpKSkpKSkpKSkpKSkpKSkpKSkpKSkpKSkpKSkpKSkpKf/AABEIAP8AxQMBIgACEQEDEQH/xAAcAAEAAwEBAQEBAAAAAAAAAAAABAUIAgMBBgf/xABCEAABAgIECAwFBAEDBQAAAAAAAQIDBAURdLIHFSEzNVSRkxIkMTJRcnOCsbPR0hRBU1WSEyJhcYEGI6ElNEJDYv/EABQBAQAAAAAAAAAAAAAAAAAAAAD/xAAUEQEAAAAAAAAAAAAAAAAAAAAA/9oADAMBAAIRAxEAPwD+GgGv8G+iZCxwrqAZABuMAYcBuMAYcBuMAYcBuMAYcBuCK1z04LH8FemqsiLKTyqtVIftWtET9FMnRlrrAxUDayyk2i1snqkyZFho7+6lJcJr2oiRH8JUTKtVVa9NXyAw8DcYAw4DcYAw4DcYAw4DcYAw4DcZ+cwjaKn7HFuqBj8AADX+DfRMhY4V1DIBr/BvomQscK6gH6Ny8FFVE5EKh3+oHw6mxaJneEvO4MLhtblVOd8+bsVC1ixocu1YkZ7WtTKrnLUiJ/KkXHVHa/A3rQPSBPQ4rUixEdC4XI2JUx3Tyf5O/i5f68P80PBaZo1eWegb1oxxRmvS+9aB7/Fy/wBeH+aD4uX+vD/NDwxxRmvS+9aMcUZr0vvWge/xcv8AXh/mg+Ll/rw/zQjpTVFurRJ+XyLUv+63IvLUuXoX/k+44ozXpfetA9/jJf68P80I05Sb5VV4EpFiNa1jq2IruEj3K1UYiJlVqJWv8Kh1jijNel960Y6o3X4G9aBzJ0uyar4ctHgoiV1xmfpouWqpFr5chJ+Ll/rw/wA0PDHNGryz0DetGOKM16X3rQPf4uX+vD/NB8XL/KPD/NDwxxRmvS+9aMcUZr0vvWgRHf6hdDX9OJRk1w8tSNh8JFRFqrRcirs+aFhCnYb2pEiVw+FlRIlTHdPJ/k8sdUbr8DetC0zRq8s9A3rQPf4yX+vD/NB8ZL/Xh/mh4Y4ozXpfetGOKM16X3rQPf4yX+vD/NB8ZL/Xh/mh4Y4ozXpfetPmOaMTKs9L71oE6uvkPzmEbRU/Y4t1T9ExzXojmKioqVoqZUVF5FQ/O4RtFT9ji3VAx+AABr/BvomQscK6hkA1/g30TIWOFdQC6pHN99l9CHGhU5w3LLzEvwK8iPavIquVKqsqKicFPnXVXk5CZSOb77L6EoCndBp+tysmpTLXwUWG6pOg9XwaYcjFbMQEckWt6cFeC+Dl/anzR2VMv/z/ACWYAq1gUvEa2uahNe19a1M/a5vAyNWuvJ+p/S1fycwINOtdXHmZVW8JFVEY5FVtdap+PJ/jlLYAQKOzk1aG+TCJ5Ao7OTVob5MIngAAAPjq6v28vyPoAqWS9OQ/2/GS76lT9zoSo5za8quqyV1dFSV/JEyFlLpFRjUmFar+CnDVqVNV1WVW1/Ks9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A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ABvomQscK6hkA1/g30TIWOFdQC6pHN99l9CURaRzffZfQlAAAAAAECjs5NWhvkwieQKOzk1aG+TCJ4AAAAAAAAAAAAAAOI3Nd1VOziNzXdVQPGjczC7JnghS4RtFT9ji3VLqjczC7JnghS4RtFT9ji3VAx+AABr/BvomQscK6hkA1/g30TIWOFdQC6pHN99l9CUQ6Var4Sta9WqrmJwkqrT9yZUryHOLo/wB0mdkL2ATgQcXR/ukzshewYuj/AHSZ2QvYBOBBxdH+6TOyF7Bi6P8AdJnZC9gHyjs5NWhvkwieVsKh3wVc9lJTSLEdw3ZIWV3BRlfM6GJsPTF0f7pM7IXsAnAg4uj/AHSZ2QvYeE7BiyLFmH0jOORtVaMZCc7KtWROBl5f7/sC1B+aWmZZtarSlIZEVf8At2fJal/9Z7y05Dm1RkGk55a1Rtf6MNERXJwkrVYYF8CDi6P90mdkL2DF0f7pM7IXsAnAg4uj/dJnZC9gxdH+6TOyF7AJwIOLo/3SZ2QvYMXR/ukzshewCccRua7qqRMXR/ukzshew4jUdH4K/wDVJnmr8oXsAkUbmYXZM8EKXCNoqfscW6pdUbmYXZMuoUuEbRU/Y4t1QMfgAAa/wb6JkLHCuoZANf4N9EyFjhXUAuqRzffZfQlEWkc332X0JQAAAAAAAAAAAD4qIvKnJyfwfQAAAAAAAAAOI3Nd1VOziNzXdVQPGjczC7JnghS4RtFT9ji3VLqjczC7JnghS4RtFT9ji3VAx+AABr/BvomQscK6hkA1/g30TIWOFdQC6pHN99l9CURaRzffZfQlAAAAAAAAAAAAAAAAAAAAAAA4jc13VU7OI3Nd1VA8aNzMLsmeCFLhG0VP2OLdUuqNzMLsmeCFLhG0VP2OLdUDH4AAGv8ABvomQscK6hkA1/g30TIWOFdQC6pHN99l9CUeE5BfMMVkNURa0VK+Stqo7LsPPj/RA2uAlgicf6IG1w4/0QNrgJYInH+iBtcOP9EDa4CWCJx/ogbXDj/RA2uAlgicf6IG1w4/0QNrgJYInH+iBtcOP9EDa4CWCJx/ogbXDj/RA2uAlgicf6IG1w4/0QNrgJYInH+iBtcOP9EDa4CWcRua7qqR+P8ARA2uPj2z70Vv+xlSr/yA7o3MwuyZ4IUuEbRU/Y4t1S+lYKy7GQVWvgMa2vpqSqsocI2ip+xxbqgY/AAA1xg6n5SHRUi181CRUlISKixERUXgpkVDI4A21jKS1yDvW+oxlJa5B3rfUxKANtYyktcg71vqMZSWuQd631MSgDbWMpLXIO9b6jGUlrkHet9TEoA21jKS1yDvW+oxlJa5B3rfUxKANtYyktcg71vqMZSWuQd631MSgDbWMpLXIO9b6jGUlrkHet9TEoA21jKS1yDvW+oxlJa5B3rfUxKANtYyktcg71vqMZSWuQd631MSgDbWMpLXIO9b6jGUlrkHet9TEoA21jKS1yDvW+oxlJa5B3rfUxKANtYyktcg71vqfnsIdISkSip5rJqEqrJxUREiIqqvBXIiGRgAAA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data:image/jpeg;base64,/9j/4AAQSkZJRgABAQAAAQABAAD/2wCEAAkGBxITERMUExITExUWFRgZFxcYFxoXGhccIBwYFhgUGhcYHCgmGBwmHBgXIjItJykrMS4uHyAzODc4NyktLi4BCgoKBQUFDgUFDisZExkrKysrKysrKysrKysrKysrKysrKysrKysrKysrKysrKysrKysrKysrKysrKysrKysrK//AABEIAJ8BPAMBIgACEQEDEQH/xAAbAAEBAAMBAQEAAAAAAAAAAAAABQMEBgIBB//EAEMQAAIBAwIEAgYGCgECBgMAAAECAwAREgQhBRMiMQZBFSMyUXORFDRTYbGyB0JDUlRxdIHB0jMk0WNygpOh8BZEYv/EABQBAQAAAAAAAAAAAAAAAAAAAAD/xAAUEQEAAAAAAAAAAAAAAAAAAAAA/9oADAMBAAIRAxEAPwD9xpSpXBPEel1ZlGnnSUwvhJib2Pv+9TvYjY2NjtQYuKeJ9PBqYNNI1pJg7D3Kqgksx+8iwHfetr03pvtk+dYtdNEZ1vA8skIyVlVejMMmzFh3Aa4/l91ZfSTfw+o+Sf70D03pvtk+dPTem+2T509JN/D6j5J/vT0k38PqPkn+9A9N6b7ZPnWzpdZHICY3DAGxtWkeM2cJyJ8irMBiu4UqGPt+RZfnWT0k38PqPkn+9BO4JxmeWOUssYcRLLGLYgq4fAm7m6kobMSjHe6JYX98O1esdBcRCRZUEqshTFDiWthNIGbEsQcrbi471lgeNPY0Lp1F+mOIdRBUvs3tEEi/exr3pNQsS4x6OWNbk2RI1Fz3Ng/eg2p+KwIxV5VVh3BO42v+BrH6b032yfOnpJv4fUfJP96ekm/h9R8k/wB6B6b032yfOnpvTfbJ86ekm/h9R8k/3p6Sb+H1HyT/AHoHpvTfbJ86018V6U6uPSh7ySxs6EbqcT1LfyNt9++9bnpJv4fUfJP96wDUx85JG00iSMOUsjKtwCcsLhiQCQL272F+woK9KUoFKUoFKUoFKUoFKUoFKUoFKUoFKUoFKUoFKUoFKUoFKUoPhF6lcE0yK+oKoinnEbKBthGbbeVVqn8K9rU/HP5I6BpvrU/w4fxlqhU/TfWp/hw/jLVCgUpSgmz/AFyH+nn/AD6eqVTZ/rkP9PP+fT1SoFKUoFKUoFKUoFT+L/sfjx/5qhU/i/7H48f+aChSlKBU2LjumblYyqeazpHsepkuHUbd1xa48rH3VSrhOHeAXjmim52DLqNVNIELYuZlmVXxPaRObjkLXVVv2Fg7iWZVsWZVuQouQLkmyqL9ySQBSeVUVmYhVUEsT2AAuSf7V+f6X9HwWIRNJAWU6FwuHSx05s87A7h5gcWNjsACTV3wPwIaKN4ubHIxYElS2TFUSNpHDORmSLnEDuL3PUQpcN8RaSdwkM6SMQSAL7gBGJG2+0iH+TKfMVuRa6NpJIlYGSMKXXzUNfAn7ji3yNctxDwhJLFrI2ePHUaxNRYgkYqIl5Tf+ypuPM9tqmafwPNHqYdVLJppWi0kembmgsGVVZHkLMLq75De52yBvlcB+gxSBlDC9iLi4IPyO4r3X5vpP0dzRvppFk0+cEUEeQDqziJZ0JzWxXNZgDY9kAv7q36NuBvpdM6Ppfo8jcvJi0bGRhEi3tDsqqQQBe56id2JIdZDq0dpEVgWjYK4HdSVDgH/ANLKf7is1fn0PgGZFmxmjZtVDMmrDoMZHcsyzLiga6FmsHLbHG+2VfYv0dlWZkkijY6XkKyq/qzymiIRVZVKF25hDA9V9r9VB+gVq63XxxY8xrZkhRZmLEAsQAoO9gT/ACB91RfCXAW00YRuTIFk1BRhcmJZHz5KEjYA3U7j2Rt7tzxBw8zHTgS8kLKzZK2L3MUsQCbEFhzC24I6e1BVhlVlDKbg9jXuuQ//AB3c8ySHmOkWS5OFazRs0ODMfVO0ch6sj6x+++WXUeFmwdY+ShMWCOqlSvqxGiAC5EaMA6jLYge69B0onXMpfqChiPuJIB+YNNNqFkUMhupvY/yNiLHtuCKkcF4HyJnZVhVWUjpFm9suqmwAxQMUX3BR27DQTws5MjOyFnNyLviV5glOnIOxjaxBuD7bbe8OqDC5Fxcdx7q+1yeu8FROrBY9OhaNYyViAsvKaAqO5xAKsoJ/UA++vel4GOcsjNCHSR3bBiCAXLAm1iSAGj32sD5XWg6mlfEYEAgggi4I3BHvr7QKUpQKn8K9rU/HP5I6oVP4V7Wp+OfyR0EHjfiBtNrkjXTyS/SGgjLrbFB69jc39o2sAbDub7WNvWa48q/XAS4UBlUu5tcKgyIufedgAxNgLj1pwDqp77+rh/GWt2eBXFnVWHuYAj5Ggk6/VTcqAo6ZMRzCjJ1Dls3qzJseoA/+W9ZdPqpbczeWJwpjVVtIAUQ3YMQPaz+YqhJp0YEMisDa4IBBt22PurLQfmur8eSAvONFPlDJqtONuhgJ9PHzr39lR7Vtsha/mO69JN/Dz/JP96xzoPpcQsLHT6i4tsbvp77VUoJ/pJv4fUfJP969R8QYkDkTi5AuQlh956+1b1KCXx7XSRiJY1JMsuGQKjAcuSQt17H/AI8d/wB6+9rHLw+aSQiXJTC6hoxiQ4BWMrlfzvzPmPdW5NCrgqyhlPcEAg+fY17oNTU60o1hDK+3dQtv5bsKxekm/h9R8k/3qhSgn+km/h9R8k/3rn9R4kaTXjSHTTIE5EvNIGIyZ1wcgkKTjdffZthjc9hU7i4Hqvjx/wCaCjSlKBXJ6HhmsDIJHlYCYSZc4hQPV5xsAcnUssrKCSAHVSLXC9ZSg5vVcIkMs7qJRk6EW1Ei5rymiZVAcCOxa/luA3tAES34POGkMqyqGVlEsTuZMymjRX9Swcgvp2J3GxGRtlbuKUHPajh+p5EYV3WQu0jWlZsWYlwmTHqjUnG3YgCygbCVr+Da2SGeM8wiRZLKZz5mdYlLZbKEbT5AGxwa9yTl21KCLxuDUs0bw5AqLlA4UE7XRu4N1uAbGxN6wrw2caVYw0uRmUkmZi4jLgyAyZXvy8wLHYkWtYEdBSg5PT8O1ucOTyqq4M9pr5OQhcktf1YtIuPa7AgC2Q8wcO1y7FpHsXdTzrBWxjsh361zWUgNcASKD2svXUoONTQ65cyOcAA+A5+Rszzk7EsGYI2ntcNYo1u5y8QcJmmSMhtSp+j6qPmSSSxMkjmMROIy+QVQhAJJbsbkkse1pQchq+GahmB5TEcwOSZcmVfpMWoKAkk9KowAGwNgNu23w/h0vIlxknOYVY85JQ/LDMQfWOSkpVyLmxJVSbWsvSUoOf4JodSs2cxchYuXvMWV/wDjIk5Ysoa4cEkE9rHqIEvhWi1DxuVOqEZkcKkksySXEkwWXKVg4jxMXSTYhSbb79pSg5LU8J1bibqmBkZVuuqdQoXmgSKFtghvHcLi3fdsRfNFwqcSLJZwVkksTKWvGZubZgWs4MZKANfAnaw3rp6UHNeFuG6mBVEpYgQxR4ZqUXFUTpW21rOSbi9xsTbHpaUoFKUoFT+Fe1qfjn8kdUKn8K9rU/HP5I6BpvrU/wAOH8ZaoVP031qf4cP4y1QoFK1BxOAy8kSxmXzjDAuNst1G6i3v9494rboJs/1yH+nn/Pp6pVNn+uQ/08/59PVKgUpSgUpSgUpSgVP4v+x+PH/mqFT+L/sfjx/5oKFKUoFczB4i1EhDxaZGhOqeAlpgkgCM0byhGGJ60cBQ1yMT5kDpq5iObQLM8zpy5VkYm4ZhmS8RlVVugcpG5JAyCBi1lvQa6fpF0hUnDUA9GK4KWfITEYhWNzbTy7dzYAAkgGxxPjOD6aONA76kthkSihVXmOzbE3t2Fu53tUVuHcIDSWS5zCMI+c9j62wVY74pvqE6bL/yp+8tWuKnSusSSDIXDxGMOSmxCujw7x3BKggi9yove1BLj8ZiMBdXEYpQRzFiYTJGrTHTRSF9iwdx2VSy75AVrD9IMSB+fDIpWXVJ6vFxjp5BE7nIqR7Sm1j32vY1spp+FSckBI7DlxoLOisOieJXGwkXKSNlzuM3AHU1j81vCOFgvE8RY5PIwHPclnK81VZblixKMyKTfpYjsaD2/jrTLMYWSZSshjLFUKgh4Yr9LkkZzwjYfr/c1trhfiqKd5I44puZHe6EICcZWgchs8el0YG5F7XF6jz8N4WHYyRydhIJOZO+dwZi3S5OQOmyN97xKe6i29ptFw6GU4c1JHJQtnqAWJfMjMnzkO++7SKO8gDB0s8yorO7BVUFmYmwAAuST5ACpEHiSNolfFmPM5bKhUlDswDEsADiyNa97HYGtmfWaeaGQsxMYtl7aHyKlbWY3NsSvfyvUzUS8P5okZnyYDYGfAr5Axr0Ee0SCLdEpP8AxuVDf4px6PTsRIklgobIYkFb2cquWTYDdrLsLHzFYh4kTLBoZlcXyU8u6ENCpBIcg9OoifpJ2J/WBWtfiHFdIWcytI4U8rl8iQgl2WFiq4XlBLoCRkAGX94XyaDSaKYAIshIBfJ+eshDEpdpJLO+8Q2Ym2EZ/VQgM2v4+IAOdE4J/dKEbvy03LC2TGIe4GQXIAYr71vHVjWBxFK6TAkMAq49HMXJZGUgt27bfrWG9a/iDkB1MkUsjuhRQjsOxEnQuYHMBAYFesY3B6a+z63RSRhTdlQqECpJl2OEkQRcmWwJV0uOkkHpuAxt4oX1mKF1XT89SpF8LNcsGIt1LYWJvW1P4gjQkMkgIJA2WzYmzkHKwC3B6rXuAtztWnHw/QTs0al2NrkCWZRa2NgQwBXF72G2Mga1pATP140WKiNtUxLSnONtRIyYhHlYsSSLqqMu93Bul8jcOh4hxhIUSR0kxYEmwBKgDNiwy8kDttfZSBclQdbWeJEjUtypSoZRcYbqXEZmHXfFWO4tl7ge9a76rRaiNc3klCLja0wY5oyHKNQCzECRDsbMHXZgRWLW6nRQymB4pWzKByyyuiArJKpBe4w9SxOGwO7W3IClpePxyNEqpL63Ley2XG53OXVe36mVtr2uL1qjcPg0jysYmyki6Td3a27gOQxs5B5iht7EOt9mAq6eLBFXJmxAF2NyfvJ8zQZKUpQa2v1qxKrMGIaSOPpF7F3WNSbnYXYX/wC+1YW4ioMoEchKSRq2K9y+FmG+6gMLnysfdWTiegEyKpd0tJG90xuSjrIqnNTtkov5/fTS6LCWaTmO3NKnA4YpiuPRiobfuci33WoNbh0uU8rWK5QwGzCxF+abEeRqpU/TfWp/hw/jLW+7AAkmwAuT7vvoOU4bCTqwyZhOfqMgDMUJvKreyeUDnuekG97ktfLrK4vhCxNrRLlGXeSUobRFmWz42aJMrYAHrkYWtsGtj2lBNn+uQ/08/wCfT1SqbP8AXIf6ef8APp6knUTGaRQztGNagBUkFF5cbOrXPXGXLjbsbC1gSA6ilcdLxzWlEdFjNipkAjawyjmP0ZjmbOkixAt55r0jz3uLTytw95jI0cqRSMDCWAdgrrGQGFyCcWA33tuw3IdHSuQ1fEJ43aFSzxizRyMx5hYyROseVrNGyySIDa4ETXyNyMcfiWcuqhonZo4rnlSAB7ahpFC80/rRIosf2iG7C1w7OlQ+BcXkneXLlhFvgBcsRe192vYW/dFy1hsoZ5sXiKVRIzqyCS0kBkVSpXIIVURyFgMOW1nxOTP5DFQ66p/F/wBj8eP/ADURuOaxRJlHESkmIssgyALgrYkhXYKrLu1g4BGwLW+LG4hP/jR/5oKFKUoFcuOE6aViTPIDnK2DctbsrsskmLR3YBXMd9wFZSOqzV1Fcy3hPKZ5XlBLZ2AQjG/NwtdyLj6RMCbXIKgY2bINWaPR5Ywa6GIvINQ3XGxwPNZyl9rEmZizZW6uwC42kGmDx4TqpVVQIsi9YGeCm9yd0fsRfFgbgEVravhQQGZ50QhVMjFAsd1aVs8QwxX18t7sT7BLXDFsGn8KWcM0oaz3tyyOnCBAp6zdv+niNzt7XTuuIZU8P6XTlJGkKCPcF2QAKqiy5FbhVSKPzBIiGRN3y+8S+jLeQ6lk5k8ca4MrBZyREMVIILmyghgwAUmw6id7iGjkljxZ0QiZJAcSwxjkWVQeobnBbn+dR9P4ZBSNoZ1uhsrFC4ZA8TAHrByvp4xcELbKyi4sHrUcP0RDs2rAVQl/WxARgGWE3NtszJOhyJ3Y42Ki2afg0JV2bVyeqa7vlCOWwaPUEt6vFSMIjuLWA95JwcT4dEkqF9SkZzkkjV0DEhsxLcFusevkA2Frpe9iGo8L4SsPPdCJOaSyjtcFnlClt7jOWS1rAAja9ywamk0mkw5I1Ql5ixooLxEkoOYhUKoyOLIbEEFQpI3N8cvD9G/V9LFsVUESRWAZJIkt023+kuR7y622sK9wcCVWvzVDMYxKCCzFY2zhjRywIC5qpJBve9gWJOVPDzCeOUTLZHviYySQBMAuWff/AKia5tv0bCxyDXi4TErTGfVB2XrXqRDCimJ+YwFrnOCNmLdN1sAASDtcN1Gmja30mDmSWmZUZAGVzghUEk4NI1wQep2O/UQcHG+E7yTSaiOKNZUmBaM2QootmxkAK5IhPs7Bh5hl1j4bi1CLacPZ3Z7L0s0hmMgC5bKV1MwAJb9S+QVgwVeJLp3Lu+oxECnmgSAKq9Mh5i9lPQCG2YC9iLmtXQcM0z35GqLMixYlHicxRYtyowMSMCjvYuCxBvkbAjc0vCsDNnIDz7qAqhAq9bW3LXfqa52BsDiDkWx8M4EY3yaQOFWYIAmJHOdZpixLHLrUY2AsLg5Hegw8O0mkjlDx6kEs7oq8yMgnCKNoRtclVhi2vl07nc3w6Phmji611XqwxVgZIirM6Kqqz45FuXygOq5AUm5JLZ4OAkAKJlNsUk9XYlVxMaizbPiEuzZX3sALAeNP4bdZOYZkLFSrWi2IMk0jWDObG0zAXuNgSD2oMek0OkS2Gpw9YZvbi6hGz8w7rumZdie4vYEKABs8Z4dp5XR3mZC6sq4slmHLlGfUp9lJZe23VvewtrDwu5yzmQgu8i4xFSGaRpbMeYclDMe2LWtZhvfY1/C1YabTiRVKF5LebARvESq+4NMpO/8Ae5vQYdFreH6T/wDchHP6wXkjGd2sXXGwIMjsSfexHsqAtmLicDC4lj9jP219iykv39mzKb9tx76mz+Hy4DGUc0MWyCWQtnDKDgWJxygS4yuQWFwSCNJ/DM2CjnxMyFCnqmT2EljFzzW39YDcWtb77gOhXXxEooljLPfAZrd7btiL9Vh3t2rZqFw/g8gkhkkaNTGliiIepvWDIuzEkWkJtuQ3ZrFg12gVP4UerUfHP5I6oVP4V7Wp+OfyR0DTfWp/hw/jLW9IwAJPYAk//TWjpvrU/wAOH8Za33UEEEXBFiPf91BzXCOYZ0kZnVZC7oXeS7qcisH0dhy4WRSu6nJghNup7dNULhrwc2wmllKO0cauBhGyghlRggzawZbsWPS4v7V7tBNn+uQ/08/59PVKps/1yH+nn/Pp6pUClKUClKUGGLSRq7OsaK72zYKAzW7ZEC7W++s1KUCp/F/2Px4/81Qqfxf9j8eP/NBQpSlArkH4BK0r9ULo8gcgubqykkTcvAhnIYKbkECNLPvZevrjzwjUZuyR8omXUMjBYwwZlbCRnWQ5xnNtrBg2JNgL0G9x7g7SGfHklpYnjjZ2IZMk5ZQWB6d8/vO1v1q0NV4UlbYGNBzGY4sylgzzSAGybct52ZbH2okIKlrphk4NOTk8MsrBdKULyI2Bj1DTMLNJYOI+WMtySpu7e01DhnDtV0CdpmGR3E2GJ/XZsWJZG6iou1rj2NgoZ4eCvjrckgJnBULcsG2exlYr5hwLWawHcghV0tR4bmKMEWCNuUFV1ZgUPKESwgiMERo9pVI/WA6QeoanDOH62KPl8vUlkBIfnqwZ1hiVTd5smUyxuQGFrMLgC4Frw3LIeZmJywcA59vMllu1rXvewW2wCgWFB91/CZSYeQU06xxSL0EDAnAqqryyGS6WPs7du1q0V8MML9MRSyDks7NGyhcBC3RusfdSwYk9gm9dXSg47VeFpDLzVj0pZZCYwSwspOnYuG5bFGLadthf/lY5XHV4m4HqExPJjdTjlHHJsGDSXk6owMuWY1ysDZbXAG/aUoJfGNPLNptTCiqheNo0LNYHJMS+ynGxY+Rvb76lv4enaZHaQOEkJuz9VjgynpjAuhEkYtYlJCS3tBuopQcjqfCJAXlctWDMof2Wjh5UkKRqVTcjPI37kbnYW9yeEQVhIEayKjI5sHARshihdN8FdlXpVbW6QAqr1dKDkV8NypK5ij06xBmaJRIy4tjCqmwiIU3ik3BJHOfvvlt+HNNLDGwOns5lUFjIDkt+qQm1wR1vbqyZiciWZq6OlBy/FeBTvqHlTlMrBAUd2UMoaNiGsjXsI3UdwRPJsLHmeuE8Dmj1QlcQsMXTPNi6IeWEiUFPYvEHtkADI23TdumpQKUpQKUpQKn8K9rU/HP5I6oVP4V7Wp+OfyR0DTfWp/hw/jLW+zWBJ8q0NN9an+HD+Mtb0iBgQRcEEEfcdjQcvwCBWn+kbK0vMcMwcSSRlmCKRJEmNlCG25ACjf2j1VaOn4diylpGcJ/xghRhsVvcAFjiSN/ea3qCbP8AXIf6ef8APp6pVNn+uQ/08/59PVKgUpSgUpSgUpSgVP4v+x+PH/mqFT+L/sfjx/5oKFKUoFKVKPiPS/SBp+cvNLMoWzWyVBK6Z2xyVCGIvcAi/cUFWlY+ev7y/MUMy/vLv94oMlK88wbbjftv3/lWI6tMgt7kgnYEgWte7AWXv5kX3t2oM9K88wbbjftv3/lX1WB3BvQfaVow8XgaUxLIC4y233xKo5UkWYKzqpsTZrr3BA2+av7w+f8AL/uPnQe6V5LgdyPnRZARcEEe+9B6pXnmD3jtfv5e/wDlWKDVo7Oqm7IQGFiO4DAi46hYjcXHcdwaDPSvAkX3j3d//ivpkHvHz/l/3FB6pXwsNhcb9vvrBptbG4LK11DFb2IBP/8AJIsw+8XHf3Gg2KV45q/vD5ivokHvHzoPVKUoFT+Fe1qfjn8kdUKn8K9rU/HP5I6BpvrU/wAOH8ZaoVFOvij1cwkdVJihIufvmra9N6b7ZPnQUKVObjumHeeMdhufebAfMgV99N6b7ZPnQeZ/rkP9PP8An09UqgS8Wg+lRNzVxEMwJ8gS8BAv7zifka3/AE3pvtk+dBQpU/03pvtk+dPTem+2T50FClT/AE3pvtk+dPTem+2T50FClT/Tem+2T509N6b7ZPnQUKn8X/Y/Hj/zT03pvtk+damv4nC5hVJFZjOmwP8AM0FulKUCuVPhWRtVLM88ZjkMnQsIVirxrFg7XxktiGDFc/1csSRXVVzMnDNUXvsU5khdOc/rFueUt8ei2Vzb9y299g5pv0Xv9H5H0iG3k3INx/0f0An/AJO+wk/8w/vX3iP6N3eExtqdOqg6gqeQejnIsZC3k6bMMvvJq9H4d1KzRSc99hGZsXx5rqsSksGRum0cgsuJPN7i162tNwzULpnW95WlVwDMxxsYyVMthcdLdlUEWuCSzEIY8AzcyGT6THeGZ5FXlsFAaZp2jFpAbEOY97gACwF2vhk/RqxgiiE8SYRauNmSEqWE7B/J9sbW77gntXR8P0GqUThiqh4rJ6xnxfObe9gQOWYBcHup/mcc/CtS2kSHMl82u/NKkIcygJRRna6oQuBIBIINqDTg8EYzaR84gNMxYAJIzEkzMVDSyuMbyixILLY2IvYdZpYyqAEKLeSDFf7DyrmZ+C6yxCysxaV2JaWwAKSYYhIxsJDCbEnZO/kS8B1AmeRXZVYO3KEtlLsr5ZEoTYsyWxK2wB87UG63AXYuXlRruXUcsAXEqzRFt+6BFW62LdzchSNGXwm5taSJQAQByzb2NQo2z8nmRv5RL52I9x8I1ZzBfHo9Uwmc8pzGAzkWHM9aWNjcWA99htrwyYaeJM3kKyFnV5N3Uh7R8xEW2JZDsP1Lb96D1xTgRmMDllziC36bhiskM4tc7dcI8+zN571rcI4G30Ro3Xkl1C4LZcQpNrmJzuw7lSNrdjWzwzhkwWVZ2zLRogfNur1arIcdsLuCdt960dP4ZdWQB2EZSNZV50u2OJJj36QTGosLXDsfKxD63hM5ArLayoLHNhZWR+WQXOSloxu12szC9rAbmk4E0csbqYVVMRisZXoWIRLGtmsqhrtbsNh5XrJwHRTxf8rZXWNT1FruofmT7jbMlBj5WqzQcePC7SxzK19OGmlIC2BZWeVw+cb3DetBBBB6bG4Jv9Xw3JIZllUrk4bIOyq46+heVIHxu5a5KtcKLsoW3X0oJOt4OXkRgwsojG4JIwfO6G/SW7N3uAK1zwgrpEg5ccjB7qVVVSNsjIkuLG4Cm3a5v2+69Sg5tfCiBHjBUIyOL4DMl1sWY9m6rv29retjgvA2hlZiYmUhyAEsVZ5JJnIN+15WHa9gLmrlKBSlKBU/hXtan45/JHVCp/Cva1Pxz+SOgab61P8ADh/GWqFT9N9an+HD+MtUKCD4w4CmshWN3kUCWM2WQx5WdSble5ChiB77HuARZ0sYVFQMzYgC7HJjba7HzO3epniHTtJgggMobIMwZFKA47ZMQUB82QFlANhcgjf0ugjjZ2RbF/aNyb9Tv5nbqkc/3+4UGwzAAkmwHcny++sWl1ccgyjdJF23Vgw3AYbj7iD/ACIrHxSFnglRAhdo3VRICUJKkAOF3K3723tUBvD84wZeVcM11zfcZwyIzS43lf1GN2W9nNyxUlw6mlcdLwPXCxjEAbGxUzyAbpOG6hCT7T6fy3EKnbYV7n4DqyxCmJEIkBtK1/aj5WzQldgsjbggFyAD7VB1jOAQCQCTYXPc2JsPebAn+xr1XHTcA1jecKtzScxM+XL5HLK2MJF2lLSEG4BN9+1UuE8ImjnDuQVWIIDzC7E7E7ctQLG42OJABCqSbhfpSlAqfxf9j8eP8TVCp/F/2Px4/wDNBQpSlApSlApSlApSlApSlApSlApSlApSlApSlApSlApSlApSlB8bttXOeEuJTTPq+Zo5tMFmO8hXqOKAhMScl2vl2Nxa+9ukpQR21scWqm5jhLxw2vtexlvatj03pvtk+dUKUHH+NePsNOp0qRalubEShl5ZsJEYEEqQdxvciw38quafjkOC5yxB7DIKxZQfMAkAkf2FVKUE/wBN6b7ZPnT03pvtk+dUKUE/03pvtk+dPTem+2T51QpQT/Tem+2T509N6b7ZPnVClBP9N6b7ZPnT03pvtk+dUKUE/wBN6b7ZPnWrreIxSGFUkV25yGw32FyTVqlApSlApSlApSlApSlApSlApSlApSlApSlApSlApSlApSlApSlB/9k="/>
          <p:cNvSpPr>
            <a:spLocks noChangeAspect="1" noChangeArrowheads="1"/>
          </p:cNvSpPr>
          <p:nvPr/>
        </p:nvSpPr>
        <p:spPr bwMode="auto">
          <a:xfrm>
            <a:off x="155575" y="-966788"/>
            <a:ext cx="400050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4" descr="data:image/jpeg;base64,/9j/4AAQSkZJRgABAQAAAQABAAD/2wCEAAkGBxIREhUUEBQQFBQUGRYVFRQQFiIVEBUUFyAbFhUVFRQYKCggGholHRQUITEhJSktLi4uFx8zODMsNygtLiwBCgoKDA0NGg8PGismHyU3KywsOCwzNjMrNS00LCsrNCsrNys0OCs3LDgsKywsNyw3Ny0rOCs3LCs3Niw3NDI2OP/AABEIAP8AxQMBIgACEQEDEQH/xAAbAAEAAwEBAQEAAAAAAAAAAAAAAgQFAQMGB//EAEgQAAECAgUIBwUECAYCAwAAAAEAAgMRBCExQlEFEhMUQVOS0RVSYXGRk9IiMjNDVAYWI5Q0c4GCo7Hh8ERicqTC8STBNaGz/8QAFgEBAQEAAAAAAAAAAAAAAAAAAAEC/8QAGBEBAQADAAAAAAAAAAAAAAAAADECISL/2gAMAwEAAhEDEQA/AP3FERAREQEREBERAREQEREBERAREQEREBERAREQEREBERAXjTKXDgsMSM9kNjZZz4jg1gmZCbjUKyB+1eyzcvuAhAkyGlo0yavnQ9qDw+9uT/rKH5zOafe3J/1lD85nNUi6ljNa2lUWQaA5zpEl4DZmQlMH26pj/wBC7SYkRzRmUiEx1UyXNcLHAmwT9pzDKQnmSqmUD725P+sofnM5p97cn/WUPzmc1ShupciDSqNZIOEs6ch7UyCJ/uyqNVfs+8CJSA9pfSaM6GD7TRIPI/119uwd4tQe33tyf9ZQ/OZzT725P+sofnM5rS1yFvIfEE1yFvIfEEGb97cn/WUPzmc0+9uT/rKH5zOa0tchbyHxBNchbyHxBB8jTsoUJ74r2ZQoDHRA0B+eNMyWjmwRWRGuEMiEZtEjN5M1XpFJormyZlljHVTfrAdP2oj3+yX5oztIwVASEOQlOr7bXIW8h8QTXIW8h8QQfJCnUCX/AMjRJ6Z0cERWAhxa5rR72wuBwMpSkVnMdRWtaBlmA0tBY1zY0pNc6E6QaYpE5Qs2qQkagDnF332uQt5D4gsz7Q0hr4WbCjMY9zmhjw5pLHGpr5GYMjI1giqxBSyTl+hQREETKNFi58R8RpdGHsNdZDGc81N7JDsV7725P+sofnM5qnnUyf6XQ5AN2Vl0jnk9k82QnjWtahUoBgEWLCc/aQ4SPdYgq/e3J/1lD85nNPvbk/6yh+czmtLXIW8h8QTXIW8h8QQZv3tyf9ZQ/OZzT725P+sofnM5rS1yFvIfEE1yFvIfEEGb97cn/WUPzmc0+9uT/rKH5zOa0tchbyHxBNchbyHxBBQg/aegvc1jKXRHOcQ1rWxmlznGoNABrJOxaywPtRSWOhQw17CdZoVQcCf0iDsW+gIiICzsvuAhAkgARqNWbPjQ1orM+0MRrYIc4hrRFoxLnGTQNNDmSTYEFzXYW8h8QTXYW8h8QVXp6ifU0bzW806eon1NG81vNBa12FvIfEE12FvIfEFV6eon1NG81vNOnqJ9TRvNbzQWtdhbyHxBNdhbyHxBVenqJ9TRvNbzTp6ifU0bzW80FrXYW8h8QTXYW8h8QVXp6ifU0bzW806eon1NG81vNBa12FvIfEE12FvIfEFV6eon1NG81vNOnqJ9TRvNbzQWtdhbyHxBZ2XaU10MCHFhteXsDXTBDXT9lxG2RkV79PUT6mjea3ms3L+WoDoUoVJooiZzcwmK2QfdJtqBlsKDsaJSc46Ok0UMMpB5znNMmgjOkJiYebNosXtSHxXNbm0mAx4FZqLS4BuzqlwfPsdjZmnLUbSVUvJejAYPaiziF3zCZSGAEqrTKwDd6don1NG81vNBmRH0vNqpVEBOdM1fu5uB751+C2YFMYGjPiQy6Qmc8Gvbh/ILx6eon1NG81vNOnqJ9TRvNbzQWtdhbyHxBNdhbyHxBVenqJ9TRvNbzTp6ifU0bzW80FrXYW8h8QTXYW8h8QVXp6ifU0bzW806eon1NG81vNBR+1NJY6FDDXsJ1mhVBwJ/SIOxb6+Z+0mVaPEhw2w40B7jSaFJrIjXOMqRCJkAZ2AlfTICIiAsr7TAmBJsi7SUfNzvdztLDzZ9k5LVWdl9oMIAgEGNRqjZ8aGgoR4VLHw4NFcPYriVPlL255tUwZylbPZKZ8aTCp+Y7Mg0IvzTmA1ND5NlnG23PH7Aa7Fv6lC3cPhCalC3cPhCDJjwaUHvzIVFcyRzM6r2q80VVylmzntJlUvKDCpueM+DQ8yoGQrFZmfDN7qzXUFt6lC3cPhCalC3cPhCCtkyjuLP/IhwREmZiG32JbJTmf7/AGm1qsPqM4QualC3cPhCalC3cPhCDuqw+ozhCarD6jOELmpQt3D4QmpQt3D4Qg7qsPqM4Qmqw+ozhC5qULdw+EJqULdw+EIO6rD6jOEJqsPqM4QualC3cPhCalC3cPhCDuqw+ozhCarD6jOELmpQt3D4QmpQt3D4Qg7qsPqM4Qmqw+ozhC5qULdw+EJqULdw+EIO6rD6jOEJqsPqM4QualC3cPhCalC3cPhCDuqw+ozhCarD6jOELmpQt3D4QmpQt3D4QgyPtTAYIUMhrQdZoVYAB/SIK3lgfaijMbChlrGA6zQqw0A/pEHat9AREQFkfapk6OQdsSj2uLB8WHKb21t7wtdZ2XjKE39dRrKz8aGg+W1Z2aZQml2cQJ057AWVycQIjpGoVTNtuHIdGdJ2dCaSPclTniYmJA/iGRDfE4bftNZHVicBTWR1YnAUHz+T8nUdzZxs5jpkZopb3CWwgiJy7la6JoXXd+aieta2sjqxOAprI6sTgKDJ6JoXXd+aietU8sZMojaPGLIkQOEOIWltKiZwcGkiXt2zX0WsjqxOAqhl+kA0WkCT/hRbWkD3TtQfOtybGvQWztqpkQA+z7sjEqOf/wDU8JnSybkiG7O07HwyD7ObS4jmuGM8+fiB+1bhNZrf7w2dg7FBxqNbrImzt7kFPoKi4xfzMX1p0FRcYv5mL61ecba3+83Z3dii41Gt9kTZ29yCn0FRcYv5mL606CouMX8zF9avPNtb7W7O0dii41Gt9kTZ29yCn0FRcYv5mL606CouMX8zF9avPNZrfd2dvcoz7X2P2dvcgp9BUXGL+Zi+tOgqLjF/MxfWrrj2vubO3uRp7X39nb3IKXQVFxi/mYvrToKi4xfzMX1q7PtfYzZ29y6w1it9/Z29yCj0FRcYv5mL606CouMX8zF9auNNQrdZD2dvcpMNlb7XbO09iD5/LuSIDGQnQtIXCk0OU40SIJaeFnHMc4g1TtFVq+rWLlQ+xDrPxKLaJD4rVtICIiAs7L89EJSnpqNbUPjQ9q0VnZeH4Tdn41G//aGgtZ0Xqw+M+lM6L1YfGfSmif1zwhNE/rnhCBnRerD4z6UzovVh8Z9KaJ/XPCE0T+ueEIGdF6sPjPpVDL7omqx5tZLRRbHkn3Tsza1f0T+ueEKh9oIbtVpE3k/hRapCv2SgskiZrHvC+cAoOIkaxY++cV6l1Zrd7wu9g7FBzqjW6yJd7e5B0kV1ttHzD2KDiJGsWPvnFernW1u95t3u7FFzqjW6yJd7e5AcRXWLW/MOIUC4SNYsffOK9XOtrda272jsUXOqNbrIl3t7kHHuEzWLvzDiuTGIsffOK9HurNbrt3t7lHO7XWPu9vcg45wxFz5hxRpGIv8AzDipOd2uuXe3uRru11+729yCExiLnzDipMcJisXvmHFdzu11jLvb3LrHVit1+729yDyBEhWLGXziptIqrFrvmHEo11QrdZDu9vcpMdZW6113tPYgzspe7Ds+JRbHZ3zW7D/YW4sTKh9iHafxKLaJD4rdq20BERAWb9oZaETMhpaNMzlL8aHt2LSWdl90oQNfxqNYJn40PYEE86Bvf4x9SZ0De/xj6l7623CJ5buSa23CJ5buSDwzoG9/jH1JnQN7/GPqXvrbcInlu5JrbcInlu5IPDOgb3+MfUqOXXQdWjyiTOiiyGlJmc01SnX3LV1tuETy3clQy/SWmi0gSfXCi2scB7p2kVILJcJmse8L5wCg5wkaxY++cV6lxmaz7wunAKDnGRrNkS6cUHS4V1i0fMPYoOcJGsWPvnFernGus+826exRc4yNZsiXTigOcK6xa35hxCg5wkaxY++cV6uca6za26cQoucZGs2RLpxQHuEzWLvzDio5wxFj75xXo9xmazdunFRzjibH3Tig45wxFz5hxRrhiL/zDipOccTcunFGuOJv3TighnDEXPmHFSY4TFYvfMOK7nHE2MunFdY4zFZvXTig8g4SFYsZfOKm1wqrFrvmHEoHGQrNkO6cVJjjVWbXXTiUGdlI+xDs+JRbHZ3zW7D/AGFuLEyoZsh/rKLsl81u0rbQEREBZ2X56ISlPTUa2ofGh7VorOy/PRNlKemo1tY+ND2ILWdF6sPjPpTOi9WHxn0pmxOtD4D6kzYnWh8B9SBnRerD4z6UzovVh8Z9KZsTrQ+A+pM2J1ofAfUgZ0Xqw+M+lUMvuiarSJtZLRRZyeSfdOzNrV/NidaHwH1Khl9sTVaRNzJaKLOTCD7p251SC0bTZ7wvnAKDrDZY++cV6F1Z/wBQuHAKDnVHuiXDig67bZa2+exRdYbLH3zivRzre9tw9ig51R7olw4oOu22WtvnEKLrDZY++cVNzre9tw4hRc6o9z7hxQdfabLt84rnhY++cVJ7qz+7cOK5nfyfcOKDjv2XL5xRv7L984qTnf8AC4cVxrv+dw4oOeFjL5xXWWiy9fOKZ38mXDiusdWP3rhxQQbYLLGXzipN2WWuvnErgdUO6HcOKm11ne64cSgzspe5D/WUW9nfNbsP9hbixMpn2GfrKLsLfmt2n+yttAREQFm5fH4QnvqNtl86HtC0lm/aAjRCdY0tG2T+dD2C1BY0MPrP813NNDD6z/NdzXNJD6jvKdyTSQ+o7ynckHdDD6z/ADXc00MPrP8ANdzXNJD6jvKdyTSQ+o7ynckHdDD6z/NdzVDL8Jmqx5Od8KL8xxunYTWr2kh9R3lO5Khl58PVo8mOB0UWX4bhdO0ipBeIrP8AqF84BQcKj3RL5xUyazZ7wuHAKDjUbLH3Digm4W/6m3z2KDhUe5984qbjbZaLh7FBxqNlj7hxQTcLe9t84hRcKj3PvnFSdtstbcOIUHGo2WPuHFBN4rP7t84qMv5PvnFSfabLtw4qM+6x9w4oOuH/AAvnFGj/AJ3zijv2XLhxRv7L9w4oEv5MvnFdYKx+9fOKjPusZcOKky0WXrhxQRAqHdDvnFSYLO9184lQaahZYy4cVNmyy11w4lBQymPYh/rKLtLvmt2H+wttYmUj7EOz4lFulvzW7T/ZW2gIiICzsvfCbLfUbs+dDWis7L89EJSnpqNbWPjQ9iC1nxOo3j/omfE6jeP+iZsXrQ+A+pM2L1ofAfUgZ8TqN4/6JnxOo3j/AKJmxetD4D6kzYvWh8B9SBnxOo3j/oqGX3v1WkTa0DRRb07p2SV/Ni9aHwH1Khl9sTVY83MlootjCD7p251SC2WGZqPvC8cAoOYZGo2RLxxXSBM1D3hcOAUHASNQsfcOKD1cw11H3m3j2KLmGRqNkS8cUcBXULW3D2KDgJGoWPuHFB6vYa6ja28cQouYZG2yJeOKOArqFrbhxCg4CRqFj7hxQer2GZqN2+cVzMOBsfeOK48CZqF24cVGQwFj7hxQTcw4G5eOKNYcDfvHFRcBgLlw4o0DAX7hxQSzDgbGXjiusYZio3r5xXnIYC5cOKkwCYqF64cUAMMhUbId44qTGGqo2uvHEryAEhULGXDiptAqqFrrhxKCjlRvsQ/1lF2k/NbsK21h5SHsQ7PiUWxub81u0/2VuICIiAs7L7ZwgK/jUawyPxoe0LRWb9oZaETExpaNMSnMaaHs2oLeqNxieY7mmqNxieY7mvDNgbr+CfSmbA3X8E+lB76o3GJ5juaao3GJ5jua8M2Buv4J9KZsDdfwT6UHvqjcYnmO5qhl+jNFFpBm+qFFte4j3TsJrVjNgbr+CfSqOXWwdWjyhyOiiyOiIkc01zlV3oNItrNTveF44BQc2o1OsiXjihaJmoe8LhwCg5okahY+4cUHq5ttTvebePYoubUanWRLxxRzRXULR8s9igWiRqFj7hxQerm21OtbeOIUXNqNTrIl44rjmiuoWt+WcQouaJGoWPuHFB6vbWanXbxxXM3sdY+8cVF7RM1C78s4rmaMBY+4cUHo5vY65eOK41vY6/eOKi5owFy4cVxrRgL/AMs4oJ5vY6xl44rrG1ip168cV55owFy4cV1jRMVC98s4oOhtQqdZDvHFSY2yp1rrxxK8g0SFQsZcOKkxoqqFrvlnEoKeVB7EO34lFtMx8VuxbSw8pD2YdnxKLY3N+a3af7K3EBERAWdl4/hNqn+NRqhb8aHitFZ2X56ISlPTUa2sfGh7EFrTO3b/ABbzTTO3b/FvNM2L1ofAfUmbF60PgPqQNM7dv8W800zt2/xbzTNi9aHwH1JmxetD4D6kDTO3b/FvNUMvxXarSPYcPwotZLZD2T2q/mxetD4D6lQy+2JqsebmS0UWxhB907c6pBcIrNTveG3sHaoOFRqdZE29vehaJmoe8LhwCg5okahY+4cUHq4W1O95t7u7VFwqNTrIm3t70LRXULR8s9ig5okahY+4cUHq4W1Otbe7R2qLhUanWRNvb3o5orqFrflnEKDmiRqFj7hxQerxWanXb3b3rkux1j9vb3qL2iZqF35ZxXM0YCx9w4oPRw7HXNvb3rjR2Ov7e3vUXNGAuXDijWjAX7hxQSl2OsZt7e9dYKxU6/e7e9eeaMBcuHFSY0TFQvfLOKABUKnWQ9vb3qbRZU6117tPavENEhULGXDiptaKqha75ZxKCllT3IdvxKLaZj4rdi2lh5SHsw7PiUWxub81u0/2VuICIiAs7LwnCb+uo1lvxoa0Vl/aV7WwJv8AdEWjE1Z1Wmhz9kTJQXdX/wA0TiTV/wDNE4lk9K0Lq/7d/oTpWhdX/bv9CDW1f/NE4k1f/NE4lk9K0Lq/7d/oTpWhdX/bv9CDW1f/ADROJUPtBAlRaR7T/hRbTV7ptXh0rQur/t3+hU8s5SojqPGDGuLjDiBobR35xcWkCXsWzQbxnM1P94bRgO1QdORqfZE2jHvWf01R66zbP9HiWVDBROWIGJsd8iJtMxs/6Qarga6n+83aOztUHTkan2RNox71nnLVHrrNoP6PEsEuzsUTliBibHfIibTMbP8ApBquBrqfa3aMR2qLgZGp9kTaMe9Zxy1R8TaD+jxNluxROWIGJsd8iJtMxs/6QarwZmp93aMe9RrwfY/aMe9ZzstUfE7P8PE2GZ2LnTMDE3vkRNpmNiDTdPB9zaMe9Gzwff2jHvWYcs0fE3f8PE2GZ2IMs0fE3v8ADxNpmNiDTrwfYzaMe9dZOYqff2jHvWX0zAxN35ETYZnYuty1R8Tt/wAPE2mY2INFoMhU+yHtGPepMBqqfa7aMT2rKGWIGJu/IibDM7P+1JuWqPibT/h4m2zYgnlT3IdvxKLbZ8VuC218tTcqwXCG1pMzFozR+E9lYitmM9wlt/bYvqUBERAWZ9ohODKRM4tHEhUa4sMVFaazsvT0TZW6ajW2fGhoMtuQnAmUXKAEpBrYrQxuybQDb3znaZkkmL8hRKi2PlIFpiObOM1zZvaWjOGd7TWkhwBNrRsmD9BOJhD8TyScTCH4nkg8qKXMaG5kZ0tr3Nc495Lq166d27ieLfUk4mEPxPJJxMIfieSBp3buJ4t9Sad27ieLfUk4mEPxPJJxMIfieSBp3buJ4t9Sad27ieLfUk4mEPxPJJxMIfieSBp3buJ4t9Sad27ieLfUk4mEPxPJJxMIfieSBp3buJ4t9Sad27ieLfUk4mEPxPJJxMIfieSBp3buJ4t9Sad27ieLfUk4mEPxPJJxMIfieSBp3buJ4t9Sad27ieLfUk4mEPxPJJxMIfieSBp3buJ4t9Sad27ieLfUk4mEPxPJJxMIfieSBp3buJ4t9Sad27ieLfUk4mEPxPJJxMIfieSDH+1EUmFDBY9v/k0Kslsv0iDgSVvrB+1JfooecGS1mhWEk/pELsW8gIiICzsvicIVkfjUasWj8aHitFZuXxOEJ76jWGXzoe0ILegdvIng30poHbyJ4N9KjoGdZ/mu5poGdZ/mu5oJaB28ieDfSmgdvIng30qOgZ1n+a7mmgZ1n+a7mgloHbyJ4N9KaB28ieDfSo6BnWf5ruaaBnWf5ruaCWgdvIng30poHbyJ4N9KjoGdZ/mu5poGdZ/mu5oJaB28ieDfSmgdvIng30qOgZ1n+a7mmgZ1n+a7mgloHbyJ4N9KaB28ieDfSo6BnWf5ruaaBnWf5ruaCWgdvIng30poHbyJ4N9KjoGdZ/mu5poGdZ/mu5oJaB28ieDfSmgdvIng30qOgZ1n+a7mmgZ1n+a7mgloHbyJ4N9KaB28ieDfSo6BnWf5ruaaBnWf5ruaCWgdvIng30poHbyJ4N9KjoGdZ/mu5poGdZ/mu5oMn7UQiIUMl73f+TQqiGy/SIOABW+vnvtRCYIUMhzidZoVsRzh+kQdhMl9CgIiIChFhNeC14DgbQ4TB7wVNEFPoqj7mB5beSdFUfcwPLbyVxEFPoqj7mB5beSdFUfcwPLbyVxEFPoqj7mB5beSdFUfcwPLbyVxEFPoqj7mB5beSdFUfcwPLbyVxEFPoqj7mB5beSdFUfcwPLbyVxEFPoqj7mB5beSdFUfcwPLbyVxEFPoqj7mB5beSdFUfcwPLbyVxEFPoqj7mB5beSr06i0WEwvfAhSEh7MIE1mVgHatRVMqUBseGYbi4AyM2mThIzEvBBThwqIZ/hQW5paDnQ2it5zWSMq5moKcOjUN2bmsopzpFsmtM5jOEu8VqcDJLQHh5dEESUw+QFRJAGbLaSvUZLgi4LQaySJgSFR7FMZ1R4apRN3RrSPcbaJzFmzNPgp6hRZkaKj1SnNjdteCmckwZzzAJ2yJE9hJkazXb3YKcSgQ3CTmzBIMi4ymBIbcFrQjBoEAScyFBmKw5rGzBGBAXydN+11IhxntzaLmNjOh3jE0bQ45zgKgRmO7DJtmd7P2kKC1gk0SH9AP5AL4ynfY+NFiRXGJBAe57oZAcHMmS5ueBU8+3FE6iA+QIkS6D6D7MZQi0iCXxhCDs9wGhM2FolmmZJrx2A1VymeqH2UyU+iwNHEMMuzi78OeZKQAkHViptmxE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6" descr="data:image/jpeg;base64,/9j/4AAQSkZJRgABAQAAAQABAAD/2wCEAAkGBxIREhUUEBQQFBQUGRYVFRQQFiIVEBUUFyAbFhUVFRQYKCggGholHRQUITEhJSktLi4uFx8zODMsNygtLiwBCgoKDA0NGg8PGismHyU3KywsOCwzNjMrNS00LCsrNCsrNys0OCs3LDgsKywsNyw3Ny0rOCs3LCs3Niw3NDI2OP/AABEIAP8AxQMBIgACEQEDEQH/xAAbAAEAAwEBAQEAAAAAAAAAAAAAAgQFAQMGB//EAEgQAAECAgUIBwUECAYCAwAAAAEAAgMRBCExQlEFEhMUQVOS0RVSYXGRk9IiMjNDVAYWI5Q0c4GCo7Hh8ERicqTC8STBNaGz/8QAFgEBAQEAAAAAAAAAAAAAAAAAAAEC/8QAGBEBAQADAAAAAAAAAAAAAAAAADECISL/2gAMAwEAAhEDEQA/AP3FERAREQEREBERAREQEREBERAREQEREBERAREQEREBERAXjTKXDgsMSM9kNjZZz4jg1gmZCbjUKyB+1eyzcvuAhAkyGlo0yavnQ9qDw+9uT/rKH5zOafe3J/1lD85nNUi6ljNa2lUWQaA5zpEl4DZmQlMH26pj/wBC7SYkRzRmUiEx1UyXNcLHAmwT9pzDKQnmSqmUD725P+sofnM5p97cn/WUPzmc1ShupciDSqNZIOEs6ch7UyCJ/uyqNVfs+8CJSA9pfSaM6GD7TRIPI/119uwd4tQe33tyf9ZQ/OZzT725P+sofnM5rS1yFvIfEE1yFvIfEEGb97cn/WUPzmc0+9uT/rKH5zOa0tchbyHxBNchbyHxBB8jTsoUJ74r2ZQoDHRA0B+eNMyWjmwRWRGuEMiEZtEjN5M1XpFJormyZlljHVTfrAdP2oj3+yX5oztIwVASEOQlOr7bXIW8h8QTXIW8h8QQfJCnUCX/AMjRJ6Z0cERWAhxa5rR72wuBwMpSkVnMdRWtaBlmA0tBY1zY0pNc6E6QaYpE5Qs2qQkagDnF332uQt5D4gsz7Q0hr4WbCjMY9zmhjw5pLHGpr5GYMjI1giqxBSyTl+hQREETKNFi58R8RpdGHsNdZDGc81N7JDsV7725P+sofnM5qnnUyf6XQ5AN2Vl0jnk9k82QnjWtahUoBgEWLCc/aQ4SPdYgq/e3J/1lD85nNPvbk/6yh+czmtLXIW8h8QTXIW8h8QQZv3tyf9ZQ/OZzT725P+sofnM5rS1yFvIfEE1yFvIfEEGb97cn/WUPzmc0+9uT/rKH5zOa0tchbyHxBNchbyHxBBQg/aegvc1jKXRHOcQ1rWxmlznGoNABrJOxaywPtRSWOhQw17CdZoVQcCf0iDsW+gIiICzsvuAhAkgARqNWbPjQ1orM+0MRrYIc4hrRFoxLnGTQNNDmSTYEFzXYW8h8QTXYW8h8QVXp6ifU0bzW806eon1NG81vNBa12FvIfEE12FvIfEFV6eon1NG81vNOnqJ9TRvNbzQWtdhbyHxBNdhbyHxBVenqJ9TRvNbzTp6ifU0bzW80FrXYW8h8QTXYW8h8QVXp6ifU0bzW806eon1NG81vNBa12FvIfEE12FvIfEFV6eon1NG81vNOnqJ9TRvNbzQWtdhbyHxBZ2XaU10MCHFhteXsDXTBDXT9lxG2RkV79PUT6mjea3ms3L+WoDoUoVJooiZzcwmK2QfdJtqBlsKDsaJSc46Ok0UMMpB5znNMmgjOkJiYebNosXtSHxXNbm0mAx4FZqLS4BuzqlwfPsdjZmnLUbSVUvJejAYPaiziF3zCZSGAEqrTKwDd6don1NG81vNBmRH0vNqpVEBOdM1fu5uB751+C2YFMYGjPiQy6Qmc8Gvbh/ILx6eon1NG81vNOnqJ9TRvNbzQWtdhbyHxBNdhbyHxBVenqJ9TRvNbzTp6ifU0bzW80FrXYW8h8QTXYW8h8QVXp6ifU0bzW806eon1NG81vNBR+1NJY6FDDXsJ1mhVBwJ/SIOxb6+Z+0mVaPEhw2w40B7jSaFJrIjXOMqRCJkAZ2AlfTICIiAsr7TAmBJsi7SUfNzvdztLDzZ9k5LVWdl9oMIAgEGNRqjZ8aGgoR4VLHw4NFcPYriVPlL255tUwZylbPZKZ8aTCp+Y7Mg0IvzTmA1ND5NlnG23PH7Aa7Fv6lC3cPhCalC3cPhCDJjwaUHvzIVFcyRzM6r2q80VVylmzntJlUvKDCpueM+DQ8yoGQrFZmfDN7qzXUFt6lC3cPhCalC3cPhCCtkyjuLP/IhwREmZiG32JbJTmf7/AGm1qsPqM4QualC3cPhCalC3cPhCDuqw+ozhCarD6jOELmpQt3D4QmpQt3D4Qg7qsPqM4Qmqw+ozhC5qULdw+EJqULdw+EIO6rD6jOEJqsPqM4QualC3cPhCalC3cPhCDuqw+ozhCarD6jOELmpQt3D4QmpQt3D4Qg7qsPqM4Qmqw+ozhC5qULdw+EJqULdw+EIO6rD6jOEJqsPqM4QualC3cPhCalC3cPhCDuqw+ozhCarD6jOELmpQt3D4QmpQt3D4QgyPtTAYIUMhrQdZoVYAB/SIK3lgfaijMbChlrGA6zQqw0A/pEHat9AREQFkfapk6OQdsSj2uLB8WHKb21t7wtdZ2XjKE39dRrKz8aGg+W1Z2aZQml2cQJ057AWVycQIjpGoVTNtuHIdGdJ2dCaSPclTniYmJA/iGRDfE4bftNZHVicBTWR1YnAUHz+T8nUdzZxs5jpkZopb3CWwgiJy7la6JoXXd+aieta2sjqxOAprI6sTgKDJ6JoXXd+aietU8sZMojaPGLIkQOEOIWltKiZwcGkiXt2zX0WsjqxOAqhl+kA0WkCT/hRbWkD3TtQfOtybGvQWztqpkQA+z7sjEqOf/wDU8JnSybkiG7O07HwyD7ObS4jmuGM8+fiB+1bhNZrf7w2dg7FBxqNbrImzt7kFPoKi4xfzMX1p0FRcYv5mL61ecba3+83Z3dii41Gt9kTZ29yCn0FRcYv5mL606CouMX8zF9avPNtb7W7O0dii41Gt9kTZ29yCn0FRcYv5mL606CouMX8zF9avPNZrfd2dvcoz7X2P2dvcgp9BUXGL+Zi+tOgqLjF/MxfWrrj2vubO3uRp7X39nb3IKXQVFxi/mYvrToKi4xfzMX1q7PtfYzZ29y6w1it9/Z29yCj0FRcYv5mL606CouMX8zF9auNNQrdZD2dvcpMNlb7XbO09iD5/LuSIDGQnQtIXCk0OU40SIJaeFnHMc4g1TtFVq+rWLlQ+xDrPxKLaJD4rVtICIiAs7L89EJSnpqNbUPjQ9q0VnZeH4Tdn41G//aGgtZ0Xqw+M+lM6L1YfGfSmif1zwhNE/rnhCBnRerD4z6UzovVh8Z9KaJ/XPCE0T+ueEIGdF6sPjPpVDL7omqx5tZLRRbHkn3Tsza1f0T+ueEKh9oIbtVpE3k/hRapCv2SgskiZrHvC+cAoOIkaxY++cV6l1Zrd7wu9g7FBzqjW6yJd7e5B0kV1ttHzD2KDiJGsWPvnFernW1u95t3u7FFzqjW6yJd7e5AcRXWLW/MOIUC4SNYsffOK9XOtrda272jsUXOqNbrIl3t7kHHuEzWLvzDiuTGIsffOK9HurNbrt3t7lHO7XWPu9vcg45wxFz5hxRpGIv8AzDipOd2uuXe3uRru11+729yCExiLnzDipMcJisXvmHFdzu11jLvb3LrHVit1+729yDyBEhWLGXziptIqrFrvmHEo11QrdZDu9vcpMdZW6113tPYgzspe7Ds+JRbHZ3zW7D/YW4sTKh9iHafxKLaJD4rdq20BERAWb9oZaETMhpaNMzlL8aHt2LSWdl90oQNfxqNYJn40PYEE86Bvf4x9SZ0De/xj6l7623CJ5buSa23CJ5buSDwzoG9/jH1JnQN7/GPqXvrbcInlu5JrbcInlu5IPDOgb3+MfUqOXXQdWjyiTOiiyGlJmc01SnX3LV1tuETy3clQy/SWmi0gSfXCi2scB7p2kVILJcJmse8L5wCg5wkaxY++cV6lxmaz7wunAKDnGRrNkS6cUHS4V1i0fMPYoOcJGsWPvnFernGus+826exRc4yNZsiXTigOcK6xa35hxCg5wkaxY++cV6uca6za26cQoucZGs2RLpxQHuEzWLvzDio5wxFj75xXo9xmazdunFRzjibH3Tig45wxFz5hxRrhiL/zDipOccTcunFGuOJv3TighnDEXPmHFSY4TFYvfMOK7nHE2MunFdY4zFZvXTig8g4SFYsZfOKm1wqrFrvmHEoHGQrNkO6cVJjjVWbXXTiUGdlI+xDs+JRbHZ3zW7D/AGFuLEyoZsh/rKLsl81u0rbQEREBZ2X56ISlPTUa2ofGh7VorOy/PRNlKemo1tY+ND2ILWdF6sPjPpTOi9WHxn0pmxOtD4D6kzYnWh8B9SBnRerD4z6UzovVh8Z9KZsTrQ+A+pM2J1ofAfUgZ0Xqw+M+lUMvuiarSJtZLRRZyeSfdOzNrV/NidaHwH1Khl9sTVaRNzJaKLOTCD7p251SC0bTZ7wvnAKDrDZY++cV6F1Z/wBQuHAKDnVHuiXDig67bZa2+exRdYbLH3zivRzre9tw9ig51R7olw4oOu22WtvnEKLrDZY++cVNzre9tw4hRc6o9z7hxQdfabLt84rnhY++cVJ7qz+7cOK5nfyfcOKDjv2XL5xRv7L984qTnf8AC4cVxrv+dw4oOeFjL5xXWWiy9fOKZ38mXDiusdWP3rhxQQbYLLGXzipN2WWuvnErgdUO6HcOKm11ne64cSgzspe5D/WUW9nfNbsP9hbixMpn2GfrKLsLfmt2n+yttAREQFm5fH4QnvqNtl86HtC0lm/aAjRCdY0tG2T+dD2C1BY0MPrP813NNDD6z/NdzXNJD6jvKdyTSQ+o7ynckHdDD6z/ADXc00MPrP8ANdzXNJD6jvKdyTSQ+o7ynckHdDD6z/NdzVDL8Jmqx5Od8KL8xxunYTWr2kh9R3lO5Khl58PVo8mOB0UWX4bhdO0ipBeIrP8AqF84BQcKj3RL5xUyazZ7wuHAKDjUbLH3Digm4W/6m3z2KDhUe5984qbjbZaLh7FBxqNlj7hxQTcLe9t84hRcKj3PvnFSdtstbcOIUHGo2WPuHFBN4rP7t84qMv5PvnFSfabLtw4qM+6x9w4oOuH/AAvnFGj/AJ3zijv2XLhxRv7L9w4oEv5MvnFdYKx+9fOKjPusZcOKky0WXrhxQRAqHdDvnFSYLO9184lQaahZYy4cVNmyy11w4lBQymPYh/rKLtLvmt2H+wttYmUj7EOz4lFulvzW7T/ZW2gIiICzsvfCbLfUbs+dDWis7L89EJSnpqNbWPjQ9iC1nxOo3j/omfE6jeP+iZsXrQ+A+pM2L1ofAfUgZ8TqN4/6JnxOo3j/AKJmxetD4D6kzYvWh8B9SBnxOo3j/oqGX3v1WkTa0DRRb07p2SV/Ni9aHwH1Khl9sTVY83MlootjCD7p251SC2WGZqPvC8cAoOYZGo2RLxxXSBM1D3hcOAUHASNQsfcOKD1cw11H3m3j2KLmGRqNkS8cUcBXULW3D2KDgJGoWPuHFB6vYa6ja28cQouYZG2yJeOKOArqFrbhxCg4CRqFj7hxQer2GZqN2+cVzMOBsfeOK48CZqF24cVGQwFj7hxQTcw4G5eOKNYcDfvHFRcBgLlw4o0DAX7hxQSzDgbGXjiusYZio3r5xXnIYC5cOKkwCYqF64cUAMMhUbId44qTGGqo2uvHEryAEhULGXDiptAqqFrrhxKCjlRvsQ/1lF2k/NbsK21h5SHsQ7PiUWxub81u0/2VuICIiAs7L7ZwgK/jUawyPxoe0LRWb9oZaETExpaNMSnMaaHs2oLeqNxieY7mmqNxieY7mvDNgbr+CfSmbA3X8E+lB76o3GJ5juaao3GJ5jua8M2Buv4J9KZsDdfwT6UHvqjcYnmO5qhl+jNFFpBm+qFFte4j3TsJrVjNgbr+CfSqOXWwdWjyhyOiiyOiIkc01zlV3oNItrNTveF44BQc2o1OsiXjihaJmoe8LhwCg5okahY+4cUHq5ttTvebePYoubUanWRLxxRzRXULR8s9igWiRqFj7hxQerm21OtbeOIUXNqNTrIl44rjmiuoWt+WcQouaJGoWPuHFB6vbWanXbxxXM3sdY+8cVF7RM1C78s4rmaMBY+4cUHo5vY65eOK41vY6/eOKi5owFy4cVxrRgL/AMs4oJ5vY6xl44rrG1ip168cV55owFy4cV1jRMVC98s4oOhtQqdZDvHFSY2yp1rrxxK8g0SFQsZcOKkxoqqFrvlnEoKeVB7EO34lFtMx8VuxbSw8pD2YdnxKLY3N+a3af7K3EBERAWdl4/hNqn+NRqhb8aHitFZ2X56ISlPTUa2sfGh7EFrTO3b/ABbzTTO3b/FvNM2L1ofAfUmbF60PgPqQNM7dv8W800zt2/xbzTNi9aHwH1JmxetD4D6kDTO3b/FvNUMvxXarSPYcPwotZLZD2T2q/mxetD4D6lQy+2JqsebmS0UWxhB907c6pBcIrNTveG3sHaoOFRqdZE29vehaJmoe8LhwCg5okahY+4cUHq4W1O95t7u7VFwqNTrIm3t70LRXULR8s9ig5okahY+4cUHq4W1Otbe7R2qLhUanWRNvb3o5orqFrflnEKDmiRqFj7hxQerxWanXb3b3rkux1j9vb3qL2iZqF35ZxXM0YCx9w4oPRw7HXNvb3rjR2Ov7e3vUXNGAuXDijWjAX7hxQSl2OsZt7e9dYKxU6/e7e9eeaMBcuHFSY0TFQvfLOKABUKnWQ9vb3qbRZU6117tPavENEhULGXDiptaKqha75ZxKCllT3IdvxKLaZj4rdi2lh5SHsw7PiUWxub81u0/2VuICIiAs7LwnCb+uo1lvxoa0Vl/aV7WwJv8AdEWjE1Z1Wmhz9kTJQXdX/wA0TiTV/wDNE4lk9K0Lq/7d/oTpWhdX/bv9CDW1f/NE4k1f/NE4lk9K0Lq/7d/oTpWhdX/bv9CDW1f/ADROJUPtBAlRaR7T/hRbTV7ptXh0rQur/t3+hU8s5SojqPGDGuLjDiBobR35xcWkCXsWzQbxnM1P94bRgO1QdORqfZE2jHvWf01R66zbP9HiWVDBROWIGJsd8iJtMxs/6Qarga6n+83aOztUHTkan2RNox71nnLVHrrNoP6PEsEuzsUTliBibHfIibTMbP8ApBquBrqfa3aMR2qLgZGp9kTaMe9Zxy1R8TaD+jxNluxROWIGJsd8iJtMxs/6QarwZmp93aMe9RrwfY/aMe9ZzstUfE7P8PE2GZ2LnTMDE3vkRNpmNiDTdPB9zaMe9Gzwff2jHvWYcs0fE3f8PE2GZ2IMs0fE3v8ADxNpmNiDTrwfYzaMe9dZOYqff2jHvWX0zAxN35ETYZnYuty1R8Tt/wAPE2mY2INFoMhU+yHtGPepMBqqfa7aMT2rKGWIGJu/IibDM7P+1JuWqPibT/h4m2zYgnlT3IdvxKLbZ8VuC218tTcqwXCG1pMzFozR+E9lYitmM9wlt/bYvqUBERAWZ9ohODKRM4tHEhUa4sMVFaazsvT0TZW6ajW2fGhoMtuQnAmUXKAEpBrYrQxuybQDb3znaZkkmL8hRKi2PlIFpiObOM1zZvaWjOGd7TWkhwBNrRsmD9BOJhD8TyScTCH4nkg8qKXMaG5kZ0tr3Nc495Lq166d27ieLfUk4mEPxPJJxMIfieSBp3buJ4t9Sad27ieLfUk4mEPxPJJxMIfieSBp3buJ4t9Sad27ieLfUk4mEPxPJJxMIfieSBp3buJ4t9Sad27ieLfUk4mEPxPJJxMIfieSBp3buJ4t9Sad27ieLfUk4mEPxPJJxMIfieSBp3buJ4t9Sad27ieLfUk4mEPxPJJxMIfieSBp3buJ4t9Sad27ieLfUk4mEPxPJJxMIfieSBp3buJ4t9Sad27ieLfUk4mEPxPJJxMIfieSBp3buJ4t9Sad27ieLfUk4mEPxPJJxMIfieSDH+1EUmFDBY9v/k0Kslsv0iDgSVvrB+1JfooecGS1mhWEk/pELsW8gIiICzsvicIVkfjUasWj8aHitFZuXxOEJ76jWGXzoe0ILegdvIng30poHbyJ4N9KjoGdZ/mu5poGdZ/mu5oJaB28ieDfSmgdvIng30qOgZ1n+a7mmgZ1n+a7mgloHbyJ4N9KaB28ieDfSo6BnWf5ruaaBnWf5ruaCWgdvIng30poHbyJ4N9KjoGdZ/mu5poGdZ/mu5oJaB28ieDfSmgdvIng30qOgZ1n+a7mmgZ1n+a7mgloHbyJ4N9KaB28ieDfSo6BnWf5ruaaBnWf5ruaCWgdvIng30poHbyJ4N9KjoGdZ/mu5poGdZ/mu5oJaB28ieDfSmgdvIng30qOgZ1n+a7mmgZ1n+a7mgloHbyJ4N9KaB28ieDfSo6BnWf5ruaaBnWf5ruaCWgdvIng30poHbyJ4N9KjoGdZ/mu5poGdZ/mu5oMn7UQiIUMl73f+TQqiGy/SIOABW+vnvtRCYIUMhzidZoVsRzh+kQdhMl9CgIiIChFhNeC14DgbQ4TB7wVNEFPoqj7mB5beSdFUfcwPLbyVxEFPoqj7mB5beSdFUfcwPLbyVxEFPoqj7mB5beSdFUfcwPLbyVxEFPoqj7mB5beSdFUfcwPLbyVxEFPoqj7mB5beSdFUfcwPLbyVxEFPoqj7mB5beSdFUfcwPLbyVxEFPoqj7mB5beSdFUfcwPLbyVxEFPoqj7mB5beSr06i0WEwvfAhSEh7MIE1mVgHatRVMqUBseGYbi4AyM2mThIzEvBBThwqIZ/hQW5paDnQ2it5zWSMq5moKcOjUN2bmsopzpFsmtM5jOEu8VqcDJLQHh5dEESUw+QFRJAGbLaSvUZLgi4LQaySJgSFR7FMZ1R4apRN3RrSPcbaJzFmzNPgp6hRZkaKj1SnNjdteCmckwZzzAJ2yJE9hJkazXb3YKcSgQ3CTmzBIMi4ymBIbcFrQjBoEAScyFBmKw5rGzBGBAXydN+11IhxntzaLmNjOh3jE0bQ45zgKgRmO7DJtmd7P2kKC1gk0SH9AP5AL4ynfY+NFiRXGJBAe57oZAcHMmS5ueBU8+3FE6iA+QIkS6D6D7MZQi0iCXxhCDs9wGhM2FolmmZJrx2A1VymeqH2UyU+iwNHEMMuzi78OeZKQAkHViptmxEH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s://encrypted-tbn0.gstatic.com/images?q=tbn:ANd9GcQDE858WxX3JTZ0o_ZpW5Hu0WAGZXiEC6_uDVXyhFnUj5Q3Hq2il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027238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data:image/jpeg;base64,/9j/4AAQSkZJRgABAQAAAQABAAD/2wCEAAkGBxQTEhUUEhQVFhUXGRwbFxgYGBgcHhocHxgfIR8cGyEcHCggGx0lHB8cITEiJSkrLi4uHR8zODMsNygtLisBCgoKDgwOFxAQFywcHBwsLCwsLCwsLCwsLCwsLC4sLCwsLCwrLC0sLCwsLCwsLC4sLCwsLCssLCssLCwsLCwsLP/AABEIAMUBAAMBIgACEQEDEQH/xAAcAAACAgMBAQAAAAAAAAAAAAAABwUGAQMEAgj/xABGEAACAQIDBQYEAwUGBQIHAAABAgMAEQQSIQUGMUFRBxMiYXGBFDJCkVKhsSNicsHRM0OCkrLwCFOi4fEkcxU0NURjg8L/xAAWAQEBAQAAAAAAAAAAAAAAAAAAAQL/xAAcEQEBAQACAwEAAAAAAAAAAAAAAREhMRJBYVH/2gAMAwEAAhEDEQA/AGD2fbjYfZ+HS0atOygyyMAWzW1A/CoOgAq31migKK58bjUiQvIwVRxJqkYntNhMqxQC5ZsoZuFz5D+tNF/oqobQ2xPFFJM7CyKSQFH2++lRGy+1KIsExMbRMfxKV/1camhjUVX8PvjhGYI0nds3yhxYN6N8p+9T4NUZooooCiiigKK5toY+OCNpJnVEUXLMbAUo96e2fKSmCjX/ANyUEk+aoCLf4j7UWTTlvRXzLiu0/aR8XfsBe2ioBfoBlqU2Z2ibYVBNlkkiPBngLIfRlA/Wi+P19DUUktmdtM9x32HiZf8A8ZZT/wBRNMndffXC47SJ8snOJ9GHoOftRLMWSiiiiCiiigKKKj9tbYiw0ZklNgBwGpPpQSFYvS03h3uxPeIEdIoSpLtpm8hc/wAqg594JCFEbYmVndVWzEZiTwXy9quBz3rNLvYm1cc88sCLcwBTIHZWF2vZAdLnQ89KkdvY/GlR8G6RYhQT8POgKy2/A1wb+hpgudFKPYHbOved1tKAwODYulyoP7ynxL+dNbCYpJUV42V0YXVlNwR1BFQbqp/aDuNh9oYd7xquIVSYpAAGzW0BP1KTpY1cKKArVisQsaM7myqCSfIVtqp794q6rh9bSXLW42tYfnr7UoUu/e9smLlbxFYlNlXy/maiNz9iT47ErHB4QpDPIeCAHiepJ0A5+1d+824WNgGcRmWK188ep914g02uyfY6YfAR2KmWUCSaxBIZhop81Fl9jUGrefGXwxJ/FESP/wBik3q2bT2VDiFKTxJIp0swB+3Me1L7fA2SePMLjOQL66NmFhTDTaEfdLMWARlDAk20IvSBXb17ofBrdc0mCJ1B8T4Yng6niUvxv79a4N3t+ZtnzfD4ol4ARrxKg8GQ81I1y/amS+2UxBMKDwNcMzjiDxCr59T9qona/u1HHBBLEoVUtCfSxyn2It70Q2MNOsiq6EMrAFSOBBFwRW2lj2GbdMuHkwrm7wEFb/ga/wCjA/cUzqqitc0wRSzEADUk8q2VRe17bPw+CIBsZLj2Gp/LT3osmlL2lb6yY2cohIhU/sk/LO3VjxHQGsdnW4zY6Y5riJLGV/X6Vv8AUevKqhs9sxLn5jwH9K+ptztirgsHHFoCFDSHTVyLsb9AdPQVei3Sx7dNmw4bCYOGBFRe9YgDnZLEk8SdRrTR3LVfgMLltl7lLW4fKKR/bZvRFi8VHHC+aOBWBYcC7EXt1sABVu7Ht/4TCmCxDiORLiJm0V14gX/EOFulqIs++nZxhsYpeNRDiLaSKLBj0kA0YefEUlI8JLBiGhlDQ4mI+FgddOFj9QI1B519L4nHxRrmkkRV6swApGdsW82CxEsDYRs80bFXlUeDLa4W/wBRDa6DTWkWflMrs73tOLQxT2GIjtm/fH4hVzpBbMx5hfD4yPSxAfzUkAg+QNPqJwwBHAi496WI90UUVBxbW2kmHieWQ2VBc1UN78bGmFzSkO0y3uOFrX08h+ZqX2tPDLiVgmZcgRiQxFmJJVRr0Gc+9KDbKsJ/h42MscTFUu3Bc2gBOlr1YOJRLiO9X+8h8USDmqjMR5ki/HpTK2FgYGxeAMRzjuHxBc8yQFGnK2c6eVQ26bfDzx4iaIopvhpy62y5tYnvwyn5CRVqw2zFwe0Ye6QDDvC6CzDwsX7wmxNyp8vKlGjdfaSxx43EAZnmxkioo4sVsqgfaujGxrBaXFD4jGzeGKNfp6LH+EA8X526CjdSCFUmxKIRFG0ndKLk8SXfzdjXNu/tWLMcXPnfEyjwRKjM0KX0SwHhY6Xvagrfapuaz4dcW6p36qBiO7vY9G142Ohql9mW/L7NxAgmYnCO1mB/uyeDr0F+I96fjTPiY3R8O6I4KnvCl7EcbAmvlvePBd3LJGeKMR9jQfXiNcAjUHhXqqB2JbdbE7NRXOZ4GMRJ6DVL/wCEge1X+oCld2h7QeHE94FVxdUCkkW8Abjbnc00aV/adhGDlzwzo49MoQj2Kg+4qUGye2GBmWOaCSNiwQFSHFybAciNasu9cQEMksOGLYgC6gXjZj0zpb9a+ddro0U7FeKsGX8mFfSkG3RNBC8J/tYlkLfgVlB/zHgB5E8qCkYjYwlmWSXOJu7KgMWcnMoLKzAW04AnWuHY00sgERV2eMlI0DGQhB8pvwW462rqRsc6YjDq6ySRq7SSrcJGP7tLW8TZbkjkBrxF5HczE/DzXcgCcIsxHDvRosnDg3ynzy9agldk7uYm4ZikQ8/G32FlH3NQ3ajNKsckDSZ42w5ksVUEMki63A4eVM8UoO1THAy4rXSOGOEfxyOHI/yAGrmCvdiMxG02A4NC1/Yqf1FfQFInsFwBfG4ie3hijCX/AHnN7D0VTf1FPaqCkz/xCSHLCvLKT/1D+lOalB2/4e6wt5MPsQaLC02BGZVhw2VDnYBCw4FjzNieNa97cBjcFJ3E7zKDqo71yjjhdfFYitOwsb3bQS/8tlb/ACsL/pTy7aMFHPsp5dCY8skTepAsP4gf0q1CH3Z2C2LYopAtqWsSb8hp561nbOy2w83cSWY8QwBHnXLsTbUmHcshXW11I0bX/etbsXtOSWV5ZLZspVQOAvpp6a0XjExufuNitqMcjZYVNmkkLMoPRRfxHy09aaK9i+CjwzhmmkkClg2bKMwU2IUaWvy1q19mOzlg2XhEW2sQdiObP4j66m3tUvvHixDhZ5GNgsbn/pP86iEFsBs+z3B5Zv0Bp+bsSZsJh2PExIf+mvnfZUuTBOObE2+wFfRO7kBTCwIeKxqD/lFW9Rb2kqKKKiKnFsyOVsU0mYhcikA6ELED+rGktBCpclpDH52zAeo429Kb8+MnSeeOFA+cKcpVjc2KHUGwF050qEjljnZEUCReRGYg+QOmnWtQNDZQli2S8bYYYhlRii5gUnDMSLX8Q0PAjlpUdsWfDO8JlIjfD5liDPIT418SC/FRewBqV3Px8UODDYhlafPlfUSOzFjkXw31ykeEcKNnYyaNXWaFVxkplaKJAMrKl8hZtctxYZtKg4Rh8UkTYfCQNHDFigCC5zSwnxMys1gASeANS6bzq0j4bZ2HEskdu8JKxol+GY6kk2PAcqh4MS3erjg6ySRRrHi8OTZYmNie7NyquLWtc3111ruEOzMY+eKXuJ/xRv3T+/0t7gigm8DgsaxzYjERqP8Alwpw9WY3P2FfPvaJEBj8SOXeGn7hcFjof/uY8Qg/5kZV7fxIbE252HpXzpv5i+8x0tuDOST5X/7UgY3/AA44k2xsXJWjf3YMP/5FOmkz/wAOuDIGNm+lmjQf4QxP+qnNUBUNvVssTwMtrkA+45j+ftUzQaBDS7lti5UjDBHUhXY805MOptyq/bRijwGHhwuGyq8hEUAcgXc8ZH62Fyeugrt2/sB1cz4cXvq6Dj6r/T7Uqd+IcVip+8dXCKAsZOlrcT1BvrWUPPYeykw0CxLdrXLMeLsdWdvMnWqbtTY/dzPHa6NwHVTy9tR7Cqvuzv8A43CgR4lVxEYGjZgJFA5E8G99fOrSO0DDzywqsMoJJBZgLKCPIm+tqXk13tvZ8JAyYkMZlFofCf24+mx4BuTDlYngaTO92Pkd1wy3lxDuZJgut5nGiD+FTby9qa28kuNxI7nB4a5P99KAqR/vDN4mPTKD512bhdncWAJmkbv8U180p4LfiEHK/M8TVHf2c7sf/D8EkTW71vHMRzduI8wNFHpVoooqqKqHaZsH4rCNb54/Ev8AMfarfWDQlx8dxNkdkPC+lW7bu+Ms+zIMDYkq4BI1Lqv9moHM3P5Cpzta7O2hdsVhULQsSzqB/ZMdSbDXITrflfpSy2ftCSKWN75WjbMhtwYcD0NVbPc6OHdPsTjaISbQeQSML91GQoS/JiQSW9LCuLf3sh7iFp8A0jhBd4XIZrDiUIAvYa5T7VaN0e1rDzKqYwiGThnAJRvPT5ffSr222sPkzmeLJ+LOtv1qIX/Yjvas2HGDkYCWG+QHi0d+Xmt7elq89te8gES4KNgXkIaW30oNQPVjb2B60s+0FsOMeZdlzHKxzMUzKI5OeQ6XU8dNL3r3u1u/jNoS3jDOWP7TESfKPO5+Y9AOlFk91L7i7DbGYqKK37KEh5Ty0Nwvua+hAKhd0t2osBAIotSdXc8Xbqf5DlU3SoKKKKCB2/KcOGxKKWyqQyqLkg6iw6hv1NK7fPYk6BMROBmk8Uirey3N7e1O2RAQQRcHiKq29to8O3eDMALLcXzX0APnVgoO4+1IIsSFl0SCN3B5d6w8ROnER+EH161cNg7T7/aBmeNo2OEDIjcQpfj7+E+V6XW2NjPAkgS5SUqXa12Rb3YG3WwF6s+w9uhsbhJpGSzo+FdhwOmZCehJW1UdO7G0oXaaKRCuGxjyZS2lpL2ZL/oetdewoEgkGzcciOo/+UkdQc6/gvyYcvccqN0NlRzQYzBSjWHEvYjiubxKyn3/AFrZi/2i/A4xGncf2E8Vr6fUzX/ZOuhJPHjUElvBhIcFhpJIy6WBCr3jZSSLAWJr5v2/Ldsqi7sRoNT5DTmTV67SN8icmEWY4hotGksBnk4aBQAbeXE1M9k/ZrJ3i4/HqQwOaGFuN7aO45eS8uJp0GD2abuHAbPihb+0Izy/xtqR7Cy+1WmsCs1AUUUUBXJitnRyfOgPnwP3Gte8Zi1jXM5sKp+1t7lALRx5gXRL3AALkgG5BJGnEC3maCZl3PwrG5Q/f/teu/AbGgh/s4lB62ufudao+C3inkZ7RR5FdlBuSWyswLWIFvlJ5/lUtsjekKzJMuUXABsMub8IbQFvIgepqC41monC7wwvfUrY2bMNFPRiCQvualQ16ozRRRQFFFFBhhel1vX2R4TElngPw7m5IUXQnrl0y/4SKYrNbU1AbY3jWK4UMzD6VAJ976L76+VFlwm8R2J49T4Hw7jqJHH3DR/zNb8H2L412/ayYeNb62Zm+yhAPzqe2nvziBIiiNrs2UeOTUm2gy2W40424muzD9pHdIZMRDLHEr92zhs4DcLFWOY8D8rctKuVPP4mN2+yzBYYXlX4h+sg8I9E4fe9XeGFUUKoCgcABYD7VXNn7xTT2aCOGSJhdH70gOPIZbhhzB4edda7yojiPEo0DHgWIKH0YfzAqLbqcorANZogooooCteIhDqVYAg8Qa2Vigp22Nz2aVZoJShVSuRrlSCb+vPneoHH7pyujA4eEvcEMr5QWAIDHhwv0q+43bsEXzOCeFl8WvTTga5k3kRtVjkI/EcgW/S5a/5VdFa2Tua188hYOyqsmWR7NlFtbEA+5qax26eeHuYpmwyNo5iVc7DpmI087CozF9okUZbOb2tfJHIwF728RK34HlXnAdpEMj2DIV6EFG9rkqfcj1oO/drs6wGCYPFDmlH95IS7D0vovsL1bLVy4DaCSi6HhxB0I9fLz4V11AUUUUBWueUKpY8BWyqp2g45khSNTZpXC36D6iPMLc+oFBRd9943lR5UZLQzKpiY/Mv4zzyK1tPeuLD4YrCZw+ZgokeTnIAwJNuQALWGvI1ybVEmLlGRImijLRagZnVcp1N/xjKD5VP4MIXMaEMrL3ckfymDPorEHUxk+HyJ9Kg94nFvDszExwSjvHlS0osjFJghBAHBvFYfflXHulu3JJKYppXWOFu8CsACkgUhmYkkuTfiTz4V2YnZhhXAJJYMtppoz85XDxFUW3Fru6j1rp2W2ISJ8ojlxRN5QGHdxMTdi55sCSTyX1or3BPhnxDwhrslh3yC1uVg9rNl0ujXGXjwr1g94Zdn4o4bEFSmhutwCp+tAb5GH1Je3Mca04TdhmHfBjNKviMuqoNfEsSjQgi+pveoftEgbEQiQE97h+GmtgbEcOH1DyY0DoikDAFSCCAQRzB4GvdLrsa26ZoGgY3MdivPwty9j+opi1UFFFa55MqljyBNBS+07epsJhnMVu9ynLfgLfUetiQAOvpS6wu1XaKLDQOTKUD4icnMVZ/FkX8Tm5F76Wrm3w2nHipMU08gVFsEAOpVG14fMWNzbTXnUv2L7rDv5JiX7qI3iR1y3ZwCG4m4CgW8yedVntv2nu42Dhwxc5mfErdDc2vZTmPFmtXDsfcSHF4V5nLhnd+71OUKnhF14HxBjfjrV+7UPDhUltfu5QfS6tY+xsamNgYAJhIEsBaNbgdSLn8zVnfKIfZU8bxRwvlixCKFKaKJANAUOgLWsQRqDccCa595NjpjYyjP3WKiH7OYfUOQYfUjcxy4jhXNvpi8PAD8QyAcgdST0A4k+mtRuxttfEQrII5ECN3al1K5lAurWPI6j2qWNRo7NN+njnOAxgyENkW5+RuQHVG5dNOujir553/ww7yLFLob5JCOn0H1B096de5m1ficHFKTdrZX/iXQ/fj71FTdFFFAVQ98t6SC0UTWUDxuP0H6acT+du2ziMkLdSLD3pRbUAeUIPlXxN5nlVg3YDUGWQERrwUAlj5acBbUgDQVad1I4sUW7wtnRv7MGwX8JW3Ir4gRx16VI7m4WNVzEjPawB46/MbHqdPRRUHvFs9sFiEmw4NiTlTgGHFob8L8XjvzBFW0Qu8mxYxtQReJI2eL5TyMT6a+ak+5qC7Qd12wcqk2eOS+RrWOnEMOenOrHtvaSTY6KaM3DphmBtYW710J8rZ7EcudZxjHauOst+6syrytCjWLHp3knD91Kgqu6298uFlRSSYhpf8AD6dV6r78afGy9oLPGHQ3B4+Rt/Sx9CK+bcXhXjdo3P7SNiCLWtY/nTJ7Hdt6th2PK6k8yLkgeQFLA1aKKKgKoHaXrPggb2HevobHRQul9Pq4Vf6ovaRCxlwbqcpDupawNgyeel8wAoFrutiZO8kS8ZhXMVFx3t2csS6301J5DlV7j2N8VECX7uQWBlAW/dhxeMsGNw2gswBsNDxqkbGWGLvJZbCcvIkjFrFsshNyAfwZTwqz4e8qqjd7DCWRkNzndw18zG5yxDW49Bcm9oLNjjGBHiHjZ2iHhzAcBwAbidQD5kVFYRlkZWGHxUcZUSFFjRYyzeIliQxc62sdPKt21NslJcNJAyGF45JLEHvJSmUsqqSFF4yx4cbVp2XIMQwm7y4YnuXhZ1R0vfKyIw8YvrbxfxCivW8m2JlhfupVha2hkZMqi+uYBAOHO9Qs7542LEHPEhNtQSYFuR5X1q3z4PBzI4nDg5SSjSuysOqksQwP3qnbRBEchVbWXKo5WVQg/SqjX2ERlZ8SDyQf6zTmpR9iEDd9ipLWUhQD/iNvy1puUBUft9iMPLlNjl0NSFcW2Is0LqOYoPmh9rieC6QiNo/EZWIC6jxBc2mdwTYW11q/bpQTphVmwXxTKQe7cqsgIvYKUuCbetLfZeDLLKdLJLGjAnlkZT5fNzNO3sWxF9mLGfmhkkjI6Wa4/Iiqjvxrrj8K8UwMLXXMWBC6G/hzWOouNfzrl3i2timPdYOGQKPC0iqLkAfQXIRf4tTbkKkI9vd9i3ijsYolOZiAbte3h8gbjzIbpUVsnedmnbDYiwlRiFIFg+lwPJspDeYIPUCxFTx27eMBzrHh0f8A5s0jzyD+EEZV9v8AvXvYmzpokxJxGIMzHuiARYLZmGg4a3/KrztbEAraqRgsc0nxQ+gNEo8zmcn7Ko/zVbJCVE74a4Ob90Bh6hgRV37EMXnws63vlm/WNf6VQ99ZMuDl/eso9yKuH/D3hSuBnc8HnNvRUUfresNGnRRRQQO9TeFB1JP2A/rSXxOLYYt1HN0H3t/WnRvWvhQ9Cfzt/SlqNkK08jH5lMbj0/2KsFtG7WIQB4nvcZrA8zr8r3U/eo7beKxDRnDSxuxcqFMdldSDcOqynKcpF7oa3Y7f90UJFEFKjLmkN9QLXCrqaruPmxc4+IxCl4oSJC8qeFAOLRRi3jtoDx9aCJxcmGRFkxM7w55GKrFCSQFezuwGiqz66cSTUzsc4iOWfD4bOzWTxxKoLoRdLO5siZSTprcmuneLYA2nJG0azIqAR94gQho5CS6sCTleMgAnXjU/BtFxh1SOB0lUZTErI0kaR2VTxuSQb+nSgXO9GzDHNkkZe9ygsASdTwBLayE9a6OzhSmOgJNiWKkdPCdfyrk3hzYjE99IzEhlGYpbNl/EF0Q9RUhuPEzbVhYKLWvccNAf61aHqKzRRWQVBb5bJ+IwzKCVYaqwFypBBDDrlYA25gEc6nawwoPnnbeEQMuIiw/hjcRPnl8ckzMLkA6HgePKrRNtA4fCGWQXKpcrzDWtlF/M29vM1Yt8tzElIkChkzZnQ3Abw5bkjmBwboBfhVMXCvCyJiZcyB1VLgB2XMGBck2YqFAzAnNQdmKwrpBhZBZjh5Izx4HugkgPQHOrexqzbp4JGiaFAAosYyRpa2inpYEWI1Bze9a2btKMpLEw/ZzTTOGYHgpy6EjUmOw/patOLmOGRJGxJiEbMO9At30ZUgBF+ZnuQdNNTqKCw7VkOZo3A/Zm7FtbsT4QDwZuZbiQNdar+KxyOMg8QvlAH1HmfQfrVTfauM2jIIcJDIIr2Crck/vSvwBPMcOXCmxuFuF8LaXElXm+lRqsfp1PnyqCwbobHGGgC2szeJh06D2FTlFFUFeZVuCOteqKBCTbEOH2ljsOwYQ4pO8iZVd8rl9BZATo2YHpl86xuntGfBy4jDqrq2IAux0WN0OR3U/UbcbDiF9mV2gbsjErHILh43uGVihsdGUsNQpFj5FR50lcfs1o9UV2kbvFMZYx6BlYeEgi+uqggag8KIbHZ9hQsU0gByswSMtxZEXQn1YsfvUbv1s4ZxiQpNgocDnla6sLa5gMwHXQemjd7fJFZMIiZ37vOuuUZSBYAkeJteWnGtG0O0XDhmgxmHngJ0u4BXyIIJuPOt8Zic60YXeDVYpWDFxeCXlKttAekg5/i0I42qQ3ewBigQOpWR/G6nkzCwHsgH3NQeE2dFD3jYsp8LmWSHMQB3mYnKvPLfxXHAEqa7tqb4xAHu2zu31Dhc9Op6WqelvDfvJg45ojGyhmJAQdGvx0pk7o7HGEwkUAABUXbzY6n86qu4G7cjMMVigQf7pG4/xH+lMOskFFFFFR+3Yc0LfujN9v+1Jne+coBJG5UkWNjxHKnqRSd7W9w5ypnwQLxi5kgAuy/vR24j93j06UFq7O/hp4hMIozM3iZiASTwPHgQwI+3WoHtB2+2JmGEw+qK4XThJIPTiif6h5A0stxd6DEzYeSRoRJcLKDbu3It4uisND0Nj6M3cn4fCzs2LbJKPDHdTkC/iDa3J43qiC27h5dnypDDLIrrGjnK2mdnJJHrbXrXXtjDy7M2gsqlmJAysxJzo2mVjxOViR6EVnfrEJJtBZo2EkfgBKEEERqWYXH8Vc+8O1p8dKJpE7qFQVjVvms1jw4gmw1I5CgruBllzSzNIyXLcSbM3FrjgaZfZNswMpxrR5GkBUAcCASM4HLMP0qtbD3ZkxkhXUQqxD+diPCOp6mnLgsKsSKiABVAAApRvoooqAooooMWrhxOx4XPiQHqOR9RwJrn3h3hhwcZeZwOg5k9ABqTSu272k4l2YQqsagXu/G1+S3tfUGxzH0ouGkN3sKPlhjQ9VAU/ca11x7NiGndqfMgEn1J1NJnDbbxrB2GIdsurFYQVQc8zWAHuamI968fhUWTER2ibgWVkOXlrqhPkRf0qaYa6RgCwAA6DSvVVvYe98M6ZtQR82ny+ZHG3mLjzFWJHBFwbg8CKqPVFFFAUUUUGCKrm2N1I5CHRQGU3HIj0Njp+6wI9KsleJJAONAn37Kis7SB5GBFgrRq+QDUZWDjhwGlWfZe5WUWkJkF7jvj4V9IwdeurVO7Q2/YlIlZ2AJOXgLcbsdB6carGP3hkb5XRSLixUtrfhm4H0q6mMbe7KUxkgkmxs5t8qqsYVFtwUZdPWprdrs7wWDIZEaSQcHmIYj0Fgo9hUHht4MQmXSOS5YWUkN4SQdB/4q0bC3mScWvYjip+YfyI8xUVYLVmsA1mgKKKKAoorTisSsalmIAHWggd49xsBjSWxEClz9a+Bv8y2J9658LuRhooRADI0a/IJGzZB0QmzAe9Y29t8xpdiUv8AKgsHI/ExOka/nVLlxTysSSxF9dWAGmlr6t61cFml7P0taPEOi/vIG4jXW441vw3Z7Fe80rzXt4TZUNuFwDdvckeVUnD4zFLi4sNh2cu4zG7kBRyPA6aGrfidpYpU7vEs+FfTJiFVHS/R9CpF/JTQXXD4dUFlFhW6k6O07G4DEdxtSFJF4rNCLFk/GBfK49LEU0dhbbgxcSzYaRZI25jiD0YcVI6GoJGiiigK4tsbRTDwvK5sFBNdtLvtdxjd1HEv1yKvvx18uB9qELTbG2JcXiDPLc6nu4yDlyjktvq61Ldn268eNnX4lWEYRpFW5He2kCnW9wqkgG3GoOLZyS4hI1kCxrIFkOq5Vv4pAL6DjcjgdaaO/s6YDD4fE4OOMBJhZkIGjIb8NHVgAD52NRt0JsZklXBsV+HfEySqoPFAoYxtpwDkc9RpXVvNi0+NgE5Aw8CNKwOuaQnIi2t4rA3t1I6VSo97sXNjEnEDIEUyxqeDRlLOfQgXv5VZt0drJipjJiWQmIAwgiwYvclwD8zAAKLXsPWiOTaWx52c4vBwCBVFwGJDN1IQaKtvpPmQOsrsfecAKSLBvmQciPmy+Y425jzroxmNfFzPAsgggjOWViwErmwORAflWxF29utqTtbZowks8UTkoCJY7m+W9vCDe5Hze1A4onDAEG4IuD1Br3VX3B2j3sBX8BFvJW1A9jce1WiqyKKKDQR+19qLCFufExsB/OovaWOzZY0axfi2np+Z0vy1PSqtvZjmmxndoxHjWJSPxNe5H8KBz62rTjtpv3jLDC0qgcIXi7xANFARyL+ECgYeA2aiKLAHnpwBI1tc/nURDsaGWGe6KSzy5W9za3oaXu8W9LhB8FJL8Rms8U6CNwvMqpUZxfoTTKwDLFGFXUkXOtxcjW3QXvoKCq4KDKpZIw4ukjAGzBXWzsh65lYkc9axvHgjhyJk4jxI41zLb5bDTzPWrHhWUFmCIPpOXoCbD01P3NL7eKbER4qeF3ZsOEWXCnlE1790bfMCMw1vpQMvdbavfRRswKl1DZT9JIvap2lhuztU96ozALoEUXOnEFiQLaEAAdKZymgzRRRQYNUXEb1QPLK8jjJAD3S62d+vrwsOmtT++u0jh8FNIvzZbL/E2g/M0ld7cXBnhXC5XGQK7LfxEfi8xr51ZBJT7RaeRpZTcseGlj0+3KmTsLYq4eFXnH7R7X0vlB4KPPgD60vt3Nly4eeGbFRMcOPGHjGcD8OZR4gA3O3KrzvfvVhlwZnSVWRJIi+Q3IHepfTjflSji3ThEm2NoSW/sVjiX3Gv+n8zV8liDAqwBB4gi4NL3cDaSHaO0lzC8jJKgPEqQf0BX71YN4t9sNhQbkuw+levmeVBUe1Dd1BhiliVF2gJ1MbfVHfiUYcL8CKVXZ9vW+zsYr5j3DG06citrZrcipsb8dLUwcTvu20WMJtEnEAWJJHUmlNvBhe6xEicgdPQ6/zqj6+hkDKGU3DAEHqDwr3VM7H9ombZWHLG5jzRkn9xiB/02q51kFLXtCk/9ZgxzDuw0uQQpylRzPDQ0yTS87UEKGGW3hVxmPRToRccOdSrFO7MP2u1DmspEcrXAAN8yg34/iOlWTfbZUDTxlIu/YE/sk8Ic63DZRqQNdNap+wM0e0Y0LKM7lEzgOqq3Bj1toBfnTB33wSYeBmXvZJG8DsG8QVtPCosA5NgAovxtRr2W20HaLEyh5WR0sio12JS2iA/htpppVtwccgePvY/hog6953ROZVy+EqbkrdrAka24Wrl2kjg4dDGzYhY1iSCSIk+JTZy4axIGvlbW2tTm4+yzHJ3eLWRSAFhDmyl0PiK20ZtQQegqLbFpxA2fk/aNAV6u4JPqWNz71Rt6hhA3/o8mTumzZCbaA28qt20cC2GmecQjERSG8oK5pYzYDMlx4lsBdR5mqPvtjI3kknQ2QxBEFsvE8SLXBPi9gKtZiydkrXSb/CPzc/zpgVQeyPDkQyueDFVHnluT/qt7VfqRKK1zvlViOQJ+wrZWCKqE5gps2Mic/jmf/F8OLf6jU6N3sPMqviMMtyBlkIytoOTrqD71sxO7qx4vMtxZ86jlYoVP5Ef5atW68mbDhW1K3U39aBY7Xw/weKwCySSyrLLkVZG7zunJAUhmGYrrqpNXJ37pVsB45grEXsAb8uXC3vUBv8A7tyYuWNsLIq/Dyh0DXtmXiFtyuB9jVjTFa2JUHTNqDZuluemtB7xkpEkXdoSruQ9vpGQnN04gD3qib04cwYrDKcj9/JKSQrBlUC7aliSTwv04UwZsZlU2CgC9hrYg8CfO9U7b4zuuLv8kbRCNgbCSRgDmI14i3pc0HjYEskYgjkAIc2Vr+LMq3OYdCOflTYg+Ueg/Slzs7Z/7bCqBcRoz31+Z7KOPOwb70yVFhagzRRRQVbtCt3EIPA4mC48u9X/ALUu+0+BV2iAgCqY1uAoGuvQa+tMrfzBmTBvlF2QiRR5oQw/MVTe0/Dd6+GxCXIeOwsOd7j/AFVYJHs52nLP3kTsp7tVysRqRc6HyHWvU+zZxiZlxCJiI5GvGgKrZAAQhLC9g3i4mq72ebREOLs3CRGHoQM2v2NS22oHG0IZoSXx8qMqRvrHBCWF5HHENa/qW8hQbdsu8GLilkZVgde7GHjW7vILABmQDMF4akDUdK7dpblyY0BZ3WCK9xFGqk+50F/vULtTdPuo8UBIzTd98VACPlP1BTxIvy6W461e90d4ExuHWVfm4SLzVxxB6daCEwHZbs+PjGznqzH9BYUju07DLHtCRE0VVQD/AC6flX1HPKFUseABNfKvaFjBLtCdh+K32Fv1FIHT2C//AEof+9L+opi1QuxHCGPZMRP948jj0LG35C9X2oConeXZQxEDxkA3B41KRuGAI1BFwfKvVB8+bV2WyEBg3fxWsRYZwDdSOmWwFXDcHanxmJhVy7NFHJNLnNwZsyoCv7oVjYcvzq3b07qpiVuLBxqDw16jp+h50tH3fxOEkzgyJKpciVBqb8FI+Ui44WI9KjXa9bU2xGcWGK+DDYhEeTS2aSMi3UZbrc/vVt3vS2LwYlucPMWiaxIyykAxPpwa4yg9SKpS7wGGGfDyQd98Q7vIxzqSz8TouljwtwsK9na+NxcEcJj7xYyhLZLBsut2dvlYG3y66UMWbbO2Z8G3cCZZ8wspYWljvwBI8Lk8rgHmaXGND4vEphYBmYMb24Z/qJP4UHE9asw3axuIY92uVm+bEOMiop4rCts7EjTORr1FXvc/c+DAIRH4pG+eVuLeQ/CvkPU3NQSewdlrhoI4U1CLYnmx5sfMnWpCiitMiiiig4dq4LvF00cfKf5Gqv3kkZYp4C+jXGoPMevMepq7VwbU2asqkEa/b/wehoK1JtRVQRpZGA8TcQo6+bHkK59k4NMOGnnAVQSIUsWex4seJkmkPIDQWFa8fg5Yr3XOVuVcAEg9WXgT51pbeFokFhmlBUElVJ8TWJHJQBragngyyKUlj7lmQsVcrcJ1NiRcdBe1VTD6uiuSWdvCOKmQLYtppmZBcA/vV2SYmaeVGiRmIY5pHFlC62sTbl0FWDYmwQjM/FnILNbQEC3gHUj6qDo2PgCrFibnhe3Py9KnUW2lYjjCgAcBXugKKKKDzItwRVR2js3NC+GOmW7weYHzR+oNx6EVcK4sfgg45g8QRxBHAjz/AF4GgVGz2TDTNK1gAjG2vhA4nXmbcOtWTsqZZ/icZIwbETSWYc0jXREHlz9b1Bb7bB7iC5WWSNjlldLk2OpduYN+NcmwFbDFTA2guSeYBF/Ep1P51oNPb+ye/QFdJEN0PnbgfI0p9nTT4HEvNCjEHTER2NjY/MQOHPXl96vWG338N3hcnKCCoIvflrwNcEu1ZGeSbu1iiIGZmu2vUKtyzEaZBe9hUBvHvxG2FaWK4VRc5v8AmH5E89fEbch50htg7Jk2hjUhS5aVzmb8KjVmPSw/O3Wr1tTd3aG1pUjw+HbDYKMnI0wCXufFIy/MWPIAWA00prbhbiwbMjIju8r/ANpK3FvID6VHT70Fi2bgkhijijFkjVVUeQFhXTRXmSQKCToALk+QqBS9kG/Ms1sHMobu1ASS9jl4AMLa263FNyiigK8sgPEA+tFFBq+Ej/An+Uf0raqAcAB6UUUHqiiigKKKKAooooCiiig8PGDxAPqK8HCp+Bf8orNFBn4dfwr9hXu1FFBmiiigKKKKAotRRQeHiB/3/u9Q+N3bw8h8cSH2I/0kUUUBh93IBa0a6aC4J0/xEipaOBRwH+/5UUUGy1ZoooClN2vb7ywg4OJQveKQ8l7nLwIUW0v1uaKKD//Z"/>
          <p:cNvSpPr>
            <a:spLocks noChangeAspect="1" noChangeArrowheads="1"/>
          </p:cNvSpPr>
          <p:nvPr/>
        </p:nvSpPr>
        <p:spPr bwMode="auto">
          <a:xfrm>
            <a:off x="1069975" y="367347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encrypted-tbn1.gstatic.com/images?q=tbn:ANd9GcRR_GXOggTVdVHKerBJxtg-3w8R561T1OnJy2eueX4gVVBZVPs3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1970087"/>
            <a:ext cx="3571875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images?q=tbn:ANd9GcTAIbb4w9MATAMILgT6Sjdz-4XYgYXoEeWcIKajuNEIlo92nyOX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044" y="3916954"/>
            <a:ext cx="170497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4" descr="data:image/jpeg;base64,/9j/4AAQSkZJRgABAQAAAQABAAD/2wCEAAkGBxQTEhQUEhQWFRUWFxQXGBcWFRcXFBgXFxcYFxgUFxYcHCggGB0lHBYUITEiJSkrLi4uFx8zODMsNygtLisBCgoKDg0OGxAQGywkHyQsLCwsLCwsLCwsLCwsLCwsLCwsLzQsLCwsLCwsLCwsLCwsLCwsLCwsLCwsLCwsLCwsLP/AABEIARMAtwMBIgACEQEDEQH/xAAcAAAABwEBAAAAAAAAAAAAAAAAAgMEBQYHAQj/xABIEAACAQIDBAgDAwoCCQUBAAABAhEAAwQSIQUxQVEGEyJhcYGRoTKxwQdS0RQjQmJygpLC4fAzshUWNENTk6Kj0iQlZLPiF//EABgBAQEBAQEAAAAAAAAAAAAAAAABAgME/8QALBEBAQACAQMDAAkFAAAAAAAAAAECESEDEjETQVEEIjJhcYGh0fCRscHh8f/aAAwDAQACEQMRAD8A1sDWobod/sdruN0el1x9KmqheiP+zAcruJHpfuVWUuaXUaUko1pY0UQ0Q0oaIaBtiTTVqXxB1pB6gRakzSjUm1FENJtSjUk1QNNoibTj7wy/xEL9acvTfHfCve9r2uKfpSxoOGuV2ik0BWNEJrpNEJoOGuTQJopNB0muTXCa4KoPFCgKFBeHqE6Jj8zcHLEYsf8AfepwioTouIXEDli8V73C31qomrW+lDSNKzNBw0RqMRSV46VAzakrlKtSL0Uk1JtSjUQigSak2pVzSJqBvit9ofrn2tufnFKGkbx/OIO529Mq/wAxpU0BSaKTXTRCaDhNEJrpNFJoOE0UmgTRSaKBNAUWaVtiqhQUK7bFdrSLsRUJ0dOuLHLFXfdLb/zCps1CdH9L+PH/AMlT/FhrBrIlyK4GijmiMKBWab4k0A8UldeTQJNSDUs1ItRSTUm1Hak2NARjSRozGiMagbEzc/ZT/O3/AOKUJpG38bnuRfTM381KE0HCaITXSaITQcNFNAmik0HCaKTQJohNFK26UpFTpSloyaqFi4USxgDefYV2oXpdba5YWwhKvfcICN4yKbpP/bj96hVRqBNQuyRGLxw5th29bIX+SpgmobANGPxY52cI3viF/lqKmDRTRjRGNEEJpFxSrUk1FItSTGlnpJxQIMaRY0rdpuxoCsaSY0ZmpJ2qBGydXPNvkqr8waOTSOFPZ8Wc+rsfrRi1B0miE1wtRSaDpNEJrhNEJorpNEJrhNFnWgXzcKVw41ppc308wY0qxDF2zYwb4sWSe7PfeB5hbTfx0KJsjtC9d1/PXnIn7lqLKR3EWy371CqNKJqHtabQuH72Fs/9F67/AOYqTLVF4o5MUl1tLfU3EZ+Ct1ltlDfdEC5qdNN+tQTJNJk0M1ELUHGpFzR2aknNAVmpJjXWak2aoEb7U2Y0pffWmzNVAc0jcaK6z00xz9hv2SPUQKgNhf8ADTnlX5Cus1cLUkz0CmaiFqKWohNActRC1FLUQtRRmahbOtIayZIyxoI1nmTS2G40QbNrBpXaOINrDu6/HlhBum45y2x5syjzopE0McM97D2eALXm/ZtABR/zHtn9w1qB1gsGLS27S/DbRUHkIn2oV29cIEzqT7Cu1BbM1dW5TSzdkUdX1qDjYSNbRNs8gJtnxtnTxK5SedJtjHX/ABLZI+/alh4m38Y8FzeNOM1EdqbUnYxyXJCOCRvE9oftLvHmK67UhisOlyOsRWjdmAJHeDwPhTR8DH+HduJ3FusH/cDEDwIoh4700u36rHSnpDdwa5nCXoGbKoNpsuYKW3vMEjXSq/a+0yyfjtXk8AjD/MD7UF9e5SZuaGqkOnmDO+4yz962/wBARTi30twhGmIt+Zj51RPPcppjH0A5sn+YE+wNM02zaZc63UKfeDDLyifE03xO1rUoetSASSc6wOyw1M6b6gl89Fu3Najru1bKRnu20ndmdVmOUnWmtzpDhp/2iz/zF/GgmC9FL1B3ek2FXffTyM/KmlzpphRuuFv2bb/UUFlLVzNVd2f0lF8sLNtjECXIRZOu8ZjuHKpNeuO9kTuUFz/ESB/00U8uGhbxijszmbiFGYg98fD5xTMYINGdmuftN2T4osKfSn2QKAAAByAgDyohfDB3b7gGvBn/APFT/FT97QQQo7Tb2JJYgcydaTwJhZOk/Skb16deJ0rQPeMtA4aUKU2XdW2xZ+GnnQoiZD5G7juPMU5Lca5fwbFSI03g8p14cDTTC3f0TvFZrSQzUUtSKtHhRmNY2unGNJM1GJpJ6bNIfpXsnr8NnVQ12yXIX/iW2WLtn95d3eBWNbX2atpMynMhysjRqyMwAnvAkHvBr0Ls06xzZazv7S+i/Vs6Wx+bvsWtckv/ABPY5AXILL+tI410nMZvDIsUnHwHsDu86QFO9oW4YgzpHyA+lEtYaROdB3FoO+N0UFlwL5dmMeOc/wD2LUBd2k5UgxEHhVs2VgM2zzbMEtmiDxLSuvcYpj/q0Mll5DBzbLD9UiT7UCfTca2e5XHutVdVn+xVv6e2tbfcrnu3gRVQTu76BW4Own7w96l9m7OZ7IKAFmmBO+GKx7VHdTNte5yPVQaunR/DsLFpLf8AiXMwQ/cEkvePIKDp3kUDro3spU1Gq2iyg/fvMIu3B3KItj96rKTSNqytsKiCEQBR9Se/nRpqeaFVNOEJYges02WlVNA7uXtAOA/uad7KwjOc0anRJ5/ePcN9IbJ2c15hp2Z827h3d9XfB4BDmtJqBAuNwHO2v19+VaDDo3sFS5uN2kWVSRo3AvHI6xQq227YUADQDQUKbTRhiV6ts36B390/QnXuPjUTtvZhH5234mOIqyugIIOoOhqAxrPhzB7VltxOuU8jz/vvqKhbV+R38RRxvkE+E6eld2hgpOdPi36bmHd3/OmeFxYOjaGudmm4fGkmNGJpNjWNqVwtzK0+B9DSu1sBbxC3EuA5bqrmg6hl+G4vJ1IBBG/LGp3MyfrUhbJZAw3iIPOROU+cwa69OsZRivTvYy2euGT87be2WaTLq8AXCJjKeY479ZqljDAxG/TSt76abPF7DPeygPh1YiYy3LRBNzDv3GDHKVI0rJNmWsKbd3r5DgtkUuQUUglWEfGd2vfxBrbKITaLohtiRqYPnNS22bjWrNqCSVZARrpCn8IqDzSzBtRJid/hUz0hxMo3YYS6gEjSAoMdxlmOvOgi8XiWvQzmFGg3T3+H9KbSoGlSWxsPZazdNx8jrJt6jXTURy8vnTPDYF2aWUqB95cszujTXxoJfolatXEvdeDkthHnNlicwJJ8t3Ga0jDbPWwjXP8AeXAqiYhEGq21HAbye8jlUF0SwCX2lUy2LD7jr1t4fC7c1UagcyN0VN7TxWZoB0Ex3nial8ENs1HSk1oG5UaOMwFSOx9ltfYEjsz5t3CibM2TPbvTG8LxIGpJ5CrdsRWujLZGRBo12IMfctjh47/Cr5Q7w2AIbqrRykAdZcG5B9xP1jz/ALFgw2HW2oVRAH9yaGGsKihVEAepPEk8TStAKFChQCiXrQYFWEg7xQF0c6NnHOgq+IwvUko05Dqp5edVvbGKQmVHaBOY7p5ac60LH2luIVPlzHfVH2lgmTUAcpiQRurOSwywmPjQ6j3qUtuG3VAtg2CFgQYIkcRIkH++VdsXyBIkVzsblTlwUS1ixZD5tVgsRxyjeY7taY2dofe1plj3HWm7qUXD3gRA1JKtl56heA4erG6pZKl+lz/+34pgQQ1vQjiG0mf3v7msfxOIBsZWtBrqKtvVAbgECOE6KTHAgqeGt0xWNK4W/hmaZylBxEOhZe8b6rm2MLabDLiOvZr7C3GgIZWJm2FGoy9qPDvrtPrM9TDsulPa1lugKZnfzBzEQfT3qydMz+ZtTuzr/leonD4JCq3MxzZ9R4HfVi6R4MPaQPIHxSCOAbj51WFd2AERi11AT1coGEgFSoza7tIPnSlzbWW63YzngSdAzD4iI79KaWT+cDkZ1GgWDqNcg8JVKkdm4G4+IuW7iBQ5tO/IKqkxP7Lb+axUvhfdd9h2zh8Fbt7ncZ25gPqJ78sDzpMmKRXGO5d30ljAO8KIAn0J8xRAxYhUEk7qztdHVtWYwok1YdnbKS0OsvMJAnU6DlA3sTwAqM2HiltSsNcYnVgIXwTifGrNgMCHbrLkM41CDtBJ5nidPatY47S3RTZuzDiH6y7Nuz+ik9t43FvujjA9zrV0sXraqFSFUaADQCqwcRGm6uflffXb04499W0YpeddF9edUnB42CykkwdCZ3GeJ37jTr8t76enF76t4uDmK5VQbHgb2HqK5U7J8r334Es7TbnSx2s9VRcQwpza2hzrj3Omlm2fj3a4FO4hvYE/Snu03yAcQRqDxnX11qtYTHgMrciD+I9KsG3bghY5Ae1BDkWwSVTRviHhuIp4ioyZTBQ7tPhPLuqMvyDyNMrmIdDmQnvXgfCsW+zcg+2dmdVDA9kmNeB3xUVe7SkHUHQ+HH2p5tPaXXW1CnQEkjkeHhxqDx98hQEMOxCiRIA3s3koPmRXOt4+Q2tftJbIZRnuFFTQZiwIiOO4AGmG0dkDD2VvPZFlLinK/wCkXy5ipWOyGAJBBI04VMdHujguuTbAa4AC1y6SW100MGPACofb1hrtkW2f83buOq5uyWdQ1vskzngE6DLvmuvSnDPVy3VQw+zLxU3FWVBJkjSE3jv3H0q1dNdnFhaS3bXXMWIEGFyATG/Vqhbe0Ly2kW0HYMjrkjUTIMAEg6GafYjpFiCysbToozKzFSAASpInn2feuu45zDK8yIbo/Y60qlsA3XbsoCVAC9ud2gADHiezVnw+FZrl1WGV/hIPATp4zlU+QNV/ohZY3EvW4V1YhJiGAUgjKN/Yb2Jq5W9n57RNpj1vbUsTlBn9EkSYAIAPAc659THLUuM2Y5TfLmF2Wt0ZhclQJaIEHxOgH4V1sBadtIRQYWdWIECQAZknMdSNIqOtZ0lGOohSASV7Gg14xwp/gRLL3kVnDevreWstb4TeKwa4YKRLSuvA748hr7UhZ2qwOYdk92go/SrEAMB3D2n+lVx8ZXWXTnYsbbUOpnfSFzap51X+vY7qaXccBV7jtWFtpwSRvO/vogx7toJPhrUJsfaCm7bzxkYgEtoADx7vOrNiekeGsgi0puH9UQvmx+gNZuVamMFs4O828ZR3/hQpo/Tm4okYdQvNmM+8fKuVN1dRa9s4y1hnFnEspeAQNOsCk5QT5g8dYO+opHs3iRh2Yvr2GUg6b/7NVXpWL93aeJuJbuXIbqVBCkhTbFuRnmJliCN2aRG+kugFq5jcQbdy86rbgBk7NyHW40Zhw/Ngag76XH4SX5WBsWVOVgVI4f0q02Nom7h7e4kSDzOURp7VVreBsptH8lZjfYpIIds6sMx7ZAicoGk6ac6lX2abZuZCwUDMinRlYfErDeZjQimg26Ubaexkc3US2Rl7aZhm5TIj33VG4bpGX1At3BztXAx9yIpw+LDqBcVXGvxAEHyOlRGL2Bgrmpsqh4G2SkeSkD2rnptZ7um4AyN8axULjv8AFtwBqLnloutK4e6qW0thiwQBQWMsR3njwppicSOtt/s3P5azprFa+jO0xZtwqZrhBLMB2t5hdd+4ceNZ7tXaB6shndIuMGQqAAXJzXFABaGcNMHhwqeXpImEVmuK7ISJKQSumkgkaHWqXtTGnE37t7KApOVQDM8JB46CD413w7Zj5c7jlcvHtv8AIob2GRy1u8YI1VkuwJhgVOU7xGlIHaFqG/O7wR8N07+7JTixgbTXYYqQVSeyBDZVBA0OnhypvtbYVu3cIR9D+lqAJ4doD3q3CXl0w+ldTDHsl4d2NdVWspYunOwPWnLOXTNC5lykgSARMETVgOMvYG2XbtK7DKCNACJgnSDv36+lVjZcWrznLJVmgEGYViAe/QGrft3btrE4c2mtsM+UsG0iCG0IM7wOWla3NOHuhdq7ecX2QBJJkaE/EJ3TVh2XiSHtB9TILQIA5mOQioDEogKvkBORdY7UDSJ38Kl9hbNu31FwFhmJVcg1OhDH6etcOlu4y11z1vUhrt7bwvX2YAxoqjjA0+c+tL2BaUgXrgRj+idSOPaiY86Z/wCi0t4y5YS61u5aUTMZ8+mYBSBMKfflUHta9dGINoHrGYiCVGdjORV3RqY9a664257m2rdHMDavT+TxcKkAkQYnUGJ0B4ExPCajdsfZniTduumVbWU3CWeWzQSygKNTIJ4Dtb6jPsPxtxdp3QylRiLNxiAsKrBxcGg0VYa4AO8Ct6JBkEg8CJ9qml2843NnwSTrJOu4DmY5TuHeKNehAMx0GoXiTzNaZtj7OnZibF1QCZAcEEd2YTPoKZ4L7KiWnEXxHEICSe7MYj0qXkU7od0bfaOIhpWwgJZhuBghVHMzHoaFbbs/B2sJZCWrcKCeysFm1jMZOpjWhVS1kOLfFttZxYS3D3VI6xmCwLSxmK6jQcAapOxertXL/WHM1u5kt2FLZ79zM6W0VgQwUMJLCT8IGrVtWAw9q3cbFXDqqqusdkCQX8csSeAB51nH2W3LJ2nedigJF02g4GYs1zMShO4hQ3kx3cd+6c6Xn7P+iIwiPcvw2KuwbhBMICAxtqZ17RJZuJ8BVhbK7FGWN8Etqd+oG+O+j3HJP5siWEcwCJKmBw3+1Nvye6rFptSf1DO/nPhXSSMWovauyEuwPgcTuGhg74FZjt3aS2b72lObIcpbhmG8DwOnlWzYm0r/ABDduO4jzqr7X6P4O4Ll3Ily4EZpLKSSqkifTjXK9Ll07+GZHbWm8etFs45rjrkVmIzaKJO4SYFH+zfApcxzLi1SEs3mKvAAcZV1XKRpLaRpv4VYcNtDAYPFsbJYIqOhK53HWG4A4BNvURbAB3b9TWOzfhuZaQN2/d42381P4UW7ByW8sEkFmIhSGUHKQNw11NXfCdKUvuypet7gUz2HJHPOTlG7iN3Gi4q4xTFh+rOVXK9nVkuAqGUEbsymJgiN0Gp25S8kssulbwOLZnCG3aBCBgyljoTop11Inf3UpthmRS7JbYiNQzjj+1Ul0b2TZbC23dFL9szAk9tgJkcqc7Y2ZZI1RCIHATXbnTlxtnzbTCYlLhUDLowVi0kcy3fNK28WL1/KJGc6eJExSfTTComNdbCL1eVWVVMyMuZp0EHQ6RwrUNlYTZdtlLWOpLZcrB1bMpAg6wwJ39kHeK51tEbE2GbhClS+RJIC5mYEt2QvE1etgmw94YcWcRhjbRSFYhZA45QNOBoW7tvC4y2QQLb2bgEyNVAfLrHAab5zeFPOjd179/EYm5aa2DlRGcR2F+7oCZMelY6cmrL839/8mfspH2j9EruJvXL+EVXfCBUdVb846qi3ANNc4VyJmTqNNKzHZlhruLw64eLjsQ6LmC6rmfq2IJykZTpx0PGvSN3G2kzIjJaUsWYlgruzGSxkzrz9OFYftXH2l231+HKMnWIQEWEDG31bAjQTmkk7pM86660zHOhOPe1jfz56sG3cWRmOodGg5dY7BrUb2OF0hhiUUsFIGo0IBBgxMgzPGaZ4Ho1YGKe8WtM1xewhQZFYhhcCmTE5gSB38IFO9nJcZ263CW0tomW0BiHd2AKhUFoui2wFAmSN1ZuEvlLym9hbUuFlVrgcNoOww1IkEMeGlWG1hsrFuLb5JPtWfbO2qtrEWrNvD5C9/KSWYoFaT1loa6Zhv0BDA8Yq1Y7apXrMl1TlUZAoBdrm8qMxIOmX1MxE1OIs38JbDnMCZXe67ifhYgjfzFCsr2N05xjXOqayMOCXfMw/SYljmPb0JzbgNfSu03Fkvwq/2t2HDYa4Cco6xSJMBtCCBuBIJ1/VFZy9xgjCRDkToJMaxmiYmDEwSBO4VsP2h4LrcHOUsbVy25AMEgN1bQdY0Y661SemC4O5ZsfkWHezcWFuLJKkQSSWKgu2YgZjvA3Ct3yQb7JcYbe0LWXQMl1GjSRlZxPOCgrbnxY5j1rDvs8xIwmLS9ftEqiXBHEswKgx4M3tWp//ANFw3/BI8h+FWZ9vslx37h0z2hlwOKKtB6m4BB1kqRp6158sOVkppIKnvDAgg+RNbd0s6bWcTg8Rh0tsrXbbKGIEAndMVluwsP1F9Lt20t5UM9WT2X0IAYkbgSDu4VLn3eyzHQ/RnCvlxN4NCpaNthv6wXSAyHuyzPitK29oG3AtHq9GBydncwjdHeaum1trLicHduCwmHlSMiRHZeS2gGpLH0rOM2vm1SCcwvSzEW2+PPBHZuAOpAEwc0xxGlXh8e74TE3OqRbLJNsgLmXOymAQdZBBOggmNdYyVzr5j5EVaNmbfuDCfksDqtST+lq4aPWltWScrv0RxyjCIjbxn0zRvdju899DauJVVJEDvzVnuBQ3ry5F0RjOYhZiNwJ1GlS3Su2Q9lwqhVZpjLxEagb6674c9c7UXD2Wd8q7zAGvEnL6RPpT/aWBSzcIADgjeQN431YcDjQqugtW0GhLj4iZGp004/2arOLJzuCZhj7n+tcp5dL4SK9IMTIJv3WZT2S1xmjSP0ieGlaX9n/T+7fjD3yGZVm2RlTMoGqESozDQg8QG8ax1D8vkf6072VjDZvW7g3o4PlMkehIq6Z250rxRu4vFO+9r9zQwSArMqrIkaAAaGNKj7LFYIMbx/ZnvjdUhtvCu9+66ro9xmAndJJI9TT3BJaXCPauYcveYlg+YgKRopEHTQmeek7qiq5ctxHh/fzNei+iiNdwuHuuwJewjGVQnMy6nf5cOPl59OzrunZ9xWq7B6WCxh7NrKT1dtEnTUqoBNSrGg4PAMLdsFkDKEGiICCCpMRMCRPpyrmDwd22FhknOzP2fiIYlTu04HdrpzqqJ08A/Q9h+FKL9oSDfaHy96W5LqLJas3c9yQmsgMEYNBbNl03jSd+8nQUKgk+0C3xsjyYfhQpMrPYvN3sz2deONe3hbvZuGz191U3CCirJMxmLSF5Ak7xUuOgFrgze1Vn7CVa9icfiLhLMRZBY8S5diB4ZV04CK2EpWMrdrJFCPQBPv8A/SPxpK59no4OP4f61oGSuhO+p3VdRmv+oBGmdSeEg6iiv0Bfmnv+FaRcsgxrqDIqNxV97bhW+FvhIga/dPfTuqdsZZ0mwJw1i5aMSFI03a5G/nrNZ+ZrVPtQv/HzIM7t8Wxp5KKybN8zXbHwxfLrHU/u/M1Ydh2bn5ObqWmu5LoBCqWMFOQB51Wyf5fnV++zrpbYwVm8t4vmd1IVVzEgLHMcamV1zCRDbMzDEy6NazdrK4K7yTInhqKn+my24UWUM6kgalmPIUjt/bwxuKS4ivbtWQEJYKGDMx1IGYAHsjyo+0Lw6yy6l3yuJBAViBqcsqoMida64zeO9MW6y1shs9Ota2Xtm2GfVSCDltgsdD4VXuk6AYhyFC51V4G4HcY81NWrE7atF0YrcUZLkZkAJzqVUiCZHfVb2+5xN9epUk5MoGgJ1B3HjLxFc581r7kFOvn9JoE6+n4U7xWyMRb/AMSxdXUam28fxRFMWP8AfnVF42dgusto8fEAfPj707GyO6jdDWnCrv0Zhv7/AOtTmTv+lYuUjWkGNkf3FHGyu6pc2GG5j7MPx964rNxj3H40mUvg0ixsvupQbLFSmfuPlXRcHMjxkVURo2UKFSoPfPnQoLB9lOzGw2FIIEPkef0i5DFp7gDbHiGq6m74ev8ASqB9nPSFrtq5hrsdfhXa2/eAxAbv1DDyHOrj1hrht1s0di94ev8ASh1vcPX+lMpPMe1CTQPxcptirXWKVYCPHUHmNKSNyjBtONQZF9qrQTrM5pPOGVfpWWk/M1pv2uXe2AOT+93+lZfP1+deieHJ2fp86n+jXRLEY5bjWDbAtsA2dmUksJEQp5Hlvquz9K177Hswwl0gDtX21Jg6W7Y5ePrWcrqNYzdUrE272z3e3iLdprjFGXMpuBwdJR90CDodZon+sFwsqDD2CzRCrZzOSeAEyT3VtG08vVu91EdVRyRlLHKBLAeIFUHBMbGazZKIrMSiEBnVSDmc3mXMdx46DxrfSuWd1GOp24TdR+1OjeJdrQvW7NpstxhkEfAMx+EmdwiY3nSqvt3CvZdczSTLAg8NB5bqvD44pcGbEWgUygBiQwBHb0O4lTHl6SWz8LgMUubFYZWILorLeugZQ5AkC6N41mfIUzvb95jybbP2ZibOzWvPea6cRaCrbYlWt51YEZiZkEjXu3c8321YCXmUDLopiZglVJE8dTWnbT23goUWsVaa4rGG/OhgZBy5O0rklVjQRHeapHSBsNdBu9ci3tQyw4YkGIKFYB9N3GvJ0ss/Uu96evqY4enNa2sHQQf+lOoEXGgaydBu0qwxVV6K3xaw5BuW8sli6knKTGjAwRpzHA+c3+T5jnzq0gQSisI4QTJ9DXa5XnThqcH26itiY3sD4iaJaRQO0qHvUZfbWiZRPEfur/ftXO23zP03/arqFFxls8f4Z/Cgb6RIZv4G+gNJsPusT4LqPHTSk+s/WPt+FXHd5lS8exRbituVvHI498tCketP3j7fhQrX1/mf0/2cHeyLJs9IsQg0F1GaOBV0W6T/AMxX9TWmZKyvpNtRrW18FiMoXMnVEA6MMxUgmOHWqfKr1/ptvuL/ABH8KnbWtpoKOXvRgo5e9QR22/3U9zRP9PXPur6H/wAqdtTaxmOVJYjEqilmgKoJJJ0AHGqdtTpn1OjFM0MQoVsxgTuzeHqOdVe7cx2NhsTcFq3Mi0q6R3g/WePM1O2tceahftPxYe8Su4gH+Ji31FUH+tWjprhGtvLEkOxIPkeyTzqqlvlXaOVCfn9K2D7L8WiYFQTBa5cMa88v8tY5mq6dGcdlsgA6KwXTmc7E/EOY57t1SzcWXTVcZtG0yOkwWVl1BjURr61QLGdLqpeuEhQvaBOR3Chsuo0BiY4x6sr+3cjkAA8fpyHKmOOx4vQCIYbiPYRxrfSvZl+LHVnfEvsnZ1vF7Ve3eUuhDsQGKkwqxqIPHhVpw+BsJadLSjKrYhZDMWV1u3FCknf2VTQ8j31TOjuLWxtAG4eGSZ4lVgz5Vb9jYF7lu5cXskXr82xAJVrhcgkaEyx1Om6ul5nE25eLyoGy9jWrhnK7ReuqzCABlGYTxGpA8qcYzAI1qXsGStybjBVuJkEqWy6MTBjnGtaV0D6HW0tG5dzN1rtcCNpGbiY5xMcqsu0+jOGvW3RrKrmUibcWyAREyBrx3109PGSbnP8Az9v1rn613ef5/L+kYr0SNsBF7JbK2pXUgk6TGojhMaVPW8ILYiz+bGpyjVNf1Tu8op0vQe1ZZVXEsVttK/m1LSSTBYkDjGgpxi9kvr1V0PlJBDJlmOCtmM+YArxXGc7+Xt7t6/Awz3eLKPBP60g9m6f99HggH1NEfEupKusEbwRBoy4qaenP5adwNhmIhrrnhpCz3aUuigCBPmZNEF4V03Aasxk8Jvbp8KFFkUK0iO6cbZs3fydrN0M1u4ToDIBEzJHNR61esLjFuIrqZDAEedYtiLAABEzI3xHyrQeje0B+TWlDAlVg85BNYl29HW6fZwtZvUy2jiSEaDBIInj5d9M3x8CSQBVcxm0DibmRScg+KOPd5/TxjVccflLbG2TaCi403XInOxJnvA3Cp1WpphrqBQIYRyI+op7buWDva4PFR9KJ5M8XYRwVYBgeBAIqFv8ARDDtqLYHgYq3fkuHYaXvUR8xXLeylYmLkiAQRBHeDrU7jShX+h9qDEA+se9Q21tmjD2FWZZrhJ07MAACDzrTcTsVx8Pa9qo3T+9ltW7TLDdY9wkjgVVQJ46hq1Mts2K7sxRcZs5bQDVUL8TpodKnOjCWHv3FZWfqyCp+BpB4rqN/OonoveAL5tzFR3Trv9ata2iDIq2mlR29eCYq4VIbUQ3AyqkHSas3Rrbj4NUN7MUuMQz6kK3Atp92B5Cm56N2meSDBgZZhFiAIgTGlSWD2bZNk2UOdb6G8hOYAXEyh7ZJMgjsN+61anU7WMsO5o+B2yDZDWyJVRAgsrAcOzqO4ie8Gne29sL1YS2TLqrTGuU6jfuMa8/nWZbFuthVVWJRmCsLBJOXNkmXIygw40nWDxBAsm1GzOzTo0jQcNwgV06nVlxjn0ujrOl8PgusUspBXXWdNDB99KQA6syGzDXQiPhid8H9IcKd2IFlbSjRYIAYZjHZ+HedDM8576kj0QQp1jMZicocqASJhQCAY01MyQdANKxccJOXXvy3wrG0bYvA6HONx8pjvk6Rw38arvUDl+NXTEbHa0ylc1xWjtQJ1+8OBAgaaaHQTFVvF2ALjj9Y/M6VmyS6jUy7uTNLXeaOLdOVSjC3O+gagUKXbAod6qfKhQZ5e+E+FPei9w52E6QDHfMTQoVxwe/6X5LflDP1oZiQrKB3Aus1ZcBZVVAUAeFdoV0jx5H60YUKFGB6SuUKFA3S+0xmaInQkcaqnTu8zG3mYn4t5J5UKFPcQWz3MEd5+QqxbKxTlBLHSR5UKFVUnaxDTvqxYRotWCN5vpP7xcH1BoUK55Kz3po5GMuqDoMpjhJtgk+MkmtCwTFsLZJ1Jtrr+6K7QrOX2W8fP5JbAiUJIEiIMCdY476sLY1xhMwOuWdw3jyoUK7ZfacJ4Vfoht2/dLLcuZhPFU+cTT3ptYUJbcAZ2IBbiRl486FCl8tRWUO6jA0KFB2a7QoVR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6" descr="data:image/jpeg;base64,/9j/4AAQSkZJRgABAQAAAQABAAD/2wCEAAkGBhQSEBUUExQVFBQUFxQUFRcVFBQUFxUUFBQVFBUUFxQXHCYeFxkjGRQUHy8gIycpLCwsFR4xNTAqNSYrLCkBCQoKDgwOGg8PFywkHyQsLCwsLCwpLCwpLCwsLCksLCwsLCkpLCwsKSwsKSksLCwsLCwpLCwpKSwpLCwsLCwsLP/AABEIAMIBAwMBIgACEQEDEQH/xAAcAAABBQEBAQAAAAAAAAAAAAABAAIDBAUHBgj/xAA9EAABAwIEAgcFBwMDBQAAAAABAAIRAyEEBRIxQVEGEyJhcYGRBzKhscEjQlJi0eHwFILxM3KSFUNzosL/xAAZAQADAQEBAAAAAAAAAAAAAAAAAQIDBAX/xAAnEQEBAAICAgIDAAAHAAAAAAAAAQIRAyESMQRBFCJRE2GBkaGxwf/aAAwDAQACEQMRAD8A9U2kpWsUmhODVyWug1rVI1qc1qeAlsAGJ7Wo6U4BVKkNKcGpwCMIIAE4BINTg1OUBpRDUYRhVsjdKOlOhJMjdKGlPShGwZpShOhGEbBhahpT4SRsjNKWlPhKEwjLU0hSkIEJ7CKENKeSkEbNGQmkqVwTCxPY0jco3MUpCaUeQ0rvpqvUpq45qicE9kpmikrGhJGwsgI6U8MTgFytTGtUjWohqcAiEIaiAkGJ0KiIBENSCcgE1qMJIhPZEAiAkE7SnCBKEUUwbCGhPhJANhKE5BANUWKxLaTC97g1rbkmbcOF9yrC837QaxZl9Vw4Gl6dayUTuhuYXEtqMa9h1McJaRNwfFSwsfoZSLcvwwdv1TXf85ePg4KxnnSGjhKeus6PwtF3O7mt+u3egmhCq1swpMe2m6oxr3Wa0uAcSdgBvdci6Q+1ytVJbSP9PT2mmQ6qR/5D2W/2g+K8aKNUE12ue8hwJddzrmQS7ebSD3K5jaVyfSxam6VmdFc9GMwlOt94jS8cqjbO9bHwcFqqNqMLUNKkQITCItUbmqctQcEjVi1RvarDmphajYVTTSUxCSewnAR0J+lFZ6UY1qeEQEQ1IiCICIalCCJFEJBABEBFZ+bZ/Rwwmq8A8Gi73eDfqYCYaCzc36S0MN/qP7XBje08+X3fOF4TO/aFWqy2j9izmDNQ/wB33fL1XljUJMm5O5K1x479ouf8e6f7THa7UW6ORcdUc9QtPktnL/aFhqln6qR/MJb/AMm/UBcrNRN1LXwiPKu74bFsqDUx7Xt5tcHD4KZcCGaGk6WOc1/5CWkeJGy6t7Pc3q4nCOfWdqcKr2juaGsIE7m7jc3WWWPiuXb06UJtSoGglxDQNyTAHiVxrpV7TsU+s9tAmhTY4tADYeYMTUcbiY90RvxUybO9OrZtn1DDCa1VrCbgbuPg0SY79lyL2h9PTi3dVQe4YeAHNLdLnvBJ1Hjp92AY2mF4zNc5qViXucdRPb5k8y43Pqs1r1pMNJ3t7LFdOMVUFH7QjqhT6trDpaDTAAc4D3thv3rKx+YvxFXrMTVfUJI1BpExOwJ7I7gAs6k+dnaZgOBnSRII25EA+Sv5Jk7sViW4djmte6QC8w0EAm8X2BtCd1CRtwlE+9UfTsezTp9a54PISALblxVzK6Fdut2FbUrNYGlzms91rxIa9oJAcDNpIsug5b7GzqH9RiZaGhumizSSNyC48JJ3Ble8yvo7Qw9LqqVNrWEaSCNRcDvqJ96VFzu9yr1NarkfRnp3iMLRLabGVaTdTnNfLXtcYl0tuYO8zYck7Ae1LFU6wdUqCsxzhqZpaAGncU4AII4XI5yvPZ9k+Iw2IeTRfh9b3FgEhu5I0PmDbkeKpBt9TmgkTs0AT3lo38Vp4y/SO47x0Y6Y0Mc1xpamuZGprwGkTO1+0Lb94W2V89ZaMYQ2rhW1jpJh1KmSGG1tUG97ja/eum9COngqtFDFOivJbqc0MDyTZhA9142vv42WWWOvS5f69vKCMIKdqNcExwUiaQgIS1JP0pJGmhLSjCEIoKUQUg1EBQBRRARTIAjCKbUqBrS5xDQBJJIAA5knZMG4lpLHBpglrgCNwSDB9V8+1M6c501Zc7i7iTzM7nvldUzr2kU2S3Dt6x343SGDwG7vgFxDG4kmo/h2nfMrbDGztGVleho4pj/dcPA2Pofova9D+i2HqjrcViKbWN/7QqNbUN4Gri0E8BJPcuS1H3kbciZ+Ks4bOKlOC10xsHdofHZbSs9Ope03C0KBpmnSo0ARPZqTUcItqogkNHeJJ7rhcvx+fn3WAtHM7nw5LOfjS9+p5J7tvIcgvR5jnhxODpYcvwrGUiC1xNQVLNIhwDDe5JIseSqfsVsx7rKyypqN3b7Ax6krs/s5zKjRwzaFSo1tV9V2kGe3rDdOk7GY5rh3/T2zHX0YGxHXH0+zlegyLDhj6VTri5rHS4M1Mcbz2XPaQ3YXjgs8sd9Ll+46j7QelxoPFFg6wGm41mjUC0GNB1ju1HSDwC4njHOLrkme0Dzk3PjMyvY9KqhrDrG1qtRwAaetaBU0gkhpcyWPAmQbG5svJWcNJtJkHkf05/spxxkFu1N/P17wqzhG3krhMGHCCLHyTRTE93yKsleg+8cV2H2T9CqBY3GOcKlQOOlgsKTm8XfifBBHAAg34cexGG0mR/grqfsj6a0KLKlGuWU5PWCoREmA0scR3XH9w5LPOXXSo7CgQqeAzyhXMUq1Kod4a9pP/GZV2Fitn5xk9PE0XUqrQ5rgQCQCWkggPbOzhNiuddJPZg6hTdVwr3VGsEupPGp5A30OaLnjEeq6pCBVTKwWbci6GdMHZeP6XFUXsZJeJaWvZqiTpd77TvaDc77Lo7slw1WrTxPVtNQAOY+C10Fti4WmxtqEjuVvH5ZSrACrTZUAII1tDoIMyJ2VlK3foSGkJpCeUEjRoJ5CbCAEJIQkq2EkpQiklQSMIIhQYpyaAkgKmbZtTw9I1KhgDYC5c7g1o4lcrz/pHWxbpedNMXbTBsORP4nd/pCd0w6RnEYh0H7OmSymOBAPaf4kj0hNyDNabGVG1KIfraQHggPZaIBIIAvJgTtfguri4+t1hnl9LuUdFqb6PXV6gpUiS0Ps8l43bpB7LovB3Gy8f0wy5jKrjRGlriYZq1uj8Zt9mHWOkkuv5r12RZLWxbOsqinhcLT1A1HO1dq0hjZl0wOU95svN5rg2h7tLtTQTDoLdQ56TcTyK29z0mzxvvbxc3RqViVtVsFqEQCs+rln4T6/qosVtmlT0MKXXNgpqeBj3vhspKmJGzLnnwHhzS0NmjDsDgL3IEC58VqYXFtpuLXagASAYkETE22WbRsZEE8STcqzh8URUMGx3+keiCr0dGq112mRxjj+6ys3y7SdTBLTMxO8m/h4clrYSgwDW4gki3AwdjIv6/HgsUwMptOt2l4LZ7MjUXw/TGxJG/O08DLet6PD7jzNbDF4BjtbXtLYEHeTx4bBVq1Ass6AeWoOPjYmFZxuJq03ubGpsnSS0E2O8i4PjdVMfiy86nCDttEjxU/6mTDwOxUMGm7u+Y5JraysMIeNJ34Jh6volnNOhiaeILDpYdWmlAk6S0e8drmRPNdkyrpvhMRAbWDXH7tT7N3/ALWPkSvnnLadRjoAkX2h0ei08RitJiAediNU+ZSuEvZeWn0eguaeyLM+1VpHUQWh7PtGuaA0w4CnMtPbbw4eC6ZCxs1WsppCa5PLU0paBoCUIlAFLWj2EIEIpJwGaUk6ElQGECjCBU5AoTkAEVBgocc1xpPDPeLHhv8AuLSG/GFOEk5CrhGIwrmOLXjS5tiHCCPIo0aoHFdnzjJKWJYW1GBxghrvvMJ2LXbjw2XDKxNNzm1BDmkh1jYgwRHNdWPLN6rG8d1uNYVLdx+Kr1qeofwqvTqgixlStqQuiVlZpXfh+74/RV8RRDGOqOB0ggExxOw8StJ7xdUa+BkP0m743uBG0DhxSojzmJxJfw0t5cT4/ohQpFxjYfz4qxWy17dxI5zv5rZyjCVSwkNDWuMEkNtEWncCSLDc+iy120YlLDFzgxgLiTHn6Lcrso4YNGnraxjS0NntRykzf/B2Grl+CDezTEkyXvMC3Ek7Mb8/OFRxuTNBPUVXsLpFR1+2CdgTDg22034gbC5jr2i5fxHlmZVg4msxjr2ZPbBt7wuBH57/AJXbFZ7jD1L3uu5xbsTY2iJ5AKIZZ1QmkNtxPv8A6OUvWtqMvBF5kWtuCDsU6Jt5h1V7hJdH18OaXaI4n4z5IYShrJGoAhstmADBEiTt2ZPlHFS9SW2II5Tt67FY+2qm6jyU+By+pUdDBcXmYAA4yrP9EXcW+t0hh3MBh2i15JAI5d4T0W1+lii1ugkSDci4PgeITdJqWVSmwuBjdoJ8IE7rrHs96BgtFeu2Wm7GOHvfmcPw93Hw3nPPXRzFndCejLNVGo3+ppYsQSWtHVaHk/6moEWYDItOoDeY68iSksO99tOgQKcgUwYQgWpxQhANIQKJCagylJAopgQlCUJAJAYSRASU6AISocbjG0mOe8w1ov8AQDvK8efaBrfDWhreZIJ+UKscLl6TcpHtSVxHpvhizHVpABLy8RtD+0DfjBv3yuj0ukLzdumoOLXQ13k5tj6LwftDxbKldlRsgmmGvDhBa5jnb87EXHJRyceWPt0/Fznm8k2xsY3+Kt0MSSYKplydTqwQUsOS413cvBhyS9dtVOY3xUFDGNO8j+c1ea/zBXpY5TL08HPDLC6yhNYIuL8FDTfDgAJ2mODb3ImNiYHH1KOrVZth+L9Ofj81PTphogf5800LFbFAjS0aWzMcXHg5x4n4DgAoCUn9yEIBFsrJx+H0kuaD2hDwPvcJH5gtVzoWfiXkpU48s1sOvaxi26t0sUQIBtvFiD4g7p+LZDrw4HfffuniqFZwbt81hY1nbWo4hmxGmeLdvEtNx5HyTauGdUkHWGtuCGEhw2meEzZZ+DrOqPA0l0m+kAR38gt1ztFMnYQTF412a3fiLmVNz10vHDe6PR/Bhjn6xqBc0DkWiZnuNgR4rvnR7GdZh2HkNPkNvgQuA4HNqzhpdUc8cNRLviV27oQ0jBtJ4knyED6KcvQnt6JGUwFOCgyKCUpJGRS1JFNlMCUwhOhNQZsIoSigCigkigkiUJQKjYeN9pWLIp0mDZznE/2gD/6K52Kc3Bg810T2kYUmjTqD7jyD4PH6tHqvA0arm0naTB1tk8dJH6pZ8t4sPKf0Y4eeWk+XZo6m7S63181tY6kzFU9Lveix2/wVgENc0h5A20vtJJ5x/ITKGNdScWu4fyV1cPPjzYsuTjvHXmMax1F7mP4bHYm8RHNOY+V6HpXghiKPWAdpu/6ry2EfYLHmw09D4nNbfG1fYpm1CBHDlwKhYpgFzTK43cepnx45zWUX6GPGxt8vVXA5YbgmMxTme6fLcei7MPkfWTx+b4Ou8K3yUpWKc/d+BvqUx2eVCezTb6ldH+Lj/XH+Pyfxs1KioVzumtxTiQX2afwjY98zbdT4qkwNgAuLha5Md6yvyMfpX42eN8bO2JVolxgXJsO9OHR82L7SQIG91qsZpIc0CQCINt4v8PirVUh2kwQQL+JXNlz77junwssc5je/+lLA4VrHEBpAsBHKJmfEn0VLNXy7QNmbeJAJK3WBXcL0dYXioWl5dDoNxw4KOPPd7X8rhnHjvH7v/DO6H9GKmJqANBDAZe8jstH1Pcu5YPDtpsaxogNAA8AsPJKpDQ0N0gbACAPJb1Ny1t28+ROEUwOTpQZyRQlCUwJQJSKakYygUCUpQAhJKEU9AiUkU0ooFNcikVBqGa4MVqT6btnCJ4g7h3kQD5LktWgaVRzKgjem/wAjIcPDfwK7HUavG9Msl1jrGe+BBH4m/qP5wU6mUuOXqjuXcYNHIabGz2XES4E3ZpIu6T3Hfh6rIzagHN1CToMAkRLdxeb+KmweZu0dW6Sy9uR2McvBTsDdJaJvz4WsuL4/Dz8HP+27L9/Wv/G3JnhyYMvLMVcsOzxCw8VQhxtsS0+W3whW9Wl4/K4LTZg2uLp4uPyAXrcl6c3FbjemHRbOyna1X6uRkXb6qxg6vU+6YJ3dEu8AeA7gufHi871XpfnTDHuds2pgKkTofH+136LOqMgmSfPh3L2mGzx03cT4/urWIo0a4+0YJ/EBEfUfFdH42p1XL+fu/ti54Qh+63c76KPojWzts3tuFgNqb8xM+iwywyx9uzj5sOT01sLdoUugKvhXwz1SOJPIRC5vG29PQ8sZJtcpbqdzwP5xVSjWtqNk/B0nVagjb5Dn4p44W3tlz8+PHJr3fTVyzAmq+Puj3j9B3r22CoBoECOCzcswwY0Af571r01pjj4vL5+a8uX+S9h6sFaNKosyg2VfosV7cy62onteoGBSAphMHIyo5TgVcI4lBCUpQClJCEkjBJCEEGllIoAp0p0ghAolNUGjeqWJoBwKvPaonNU03h856L9ovpWcdxz/AHXmcQ51MnU0g94K6tVpLOxmVNcLhOclnSbjK5FTwznPnSYmdiB8VvYbC8916Wv0bHBRsyUN4pZZ2nMdMXGMim7l+4WLPNexxuCBpubFy0jz4fFeKqGCJ2BE+EiVpx39anKdxK7BuidJjnCloYxzN9lDj6+msdXMaOMW7MeqndW1kN03FnuvpB0yBMQeK5uH52XXlOq15PjT6rbwOZgiIlp3HzIHPuWB0r6NiDWogQbmN+NvD/CYyqabu5bOX5kDLHXa/wCa9Xczm44pvCvGYUaqY8VOMPK0cflJp1CGgkEk+E/T90+hlhPvEDuF15uUylse/hz8VxmWVUxhS4aWi8j5gleryfKxTb38e8qPL8uay8XWvTTwlk7cXyOWcuW8YtYemFo02AcFSw7VcpqnOu0nK0xyp0ip2NKYWw5HUo2U1YY1BAApAEgE4BVAQCMJQjKYNQKcmuCAEpJhCSDSAoyo9SIKm0HkoFJAqDIpjgnwhpQEDgonU1a0phpqTUnsVWpQlabqShdS3SDFxGHsvD59l+moXAdl9/B3Eee66VXoSsjM8pD2kRKrDLxuyym48Tl+HFUtYSNTbNn7wFwP9w4c1p451Ok2AJa92hzd2vfwLvw2Bv68Fj47BupPg+R5/oVJUzXrABUkkbOETbn+LlO6875fwcrl58feP8b8XP145e0Jw4LdN5Em7g46SeYAECQAqTKpBLeLbjv/AIFfNdrWkAlxdFyIgTKzazocCvS+Dc5hrKf7uf5ExuX6t91XrKbH8R2T6T/PFS4WhxKrdHaZcwjgHT9F6bD4Bact/ZOHpVo0Vdo0CrtLCgcFZZSWO2iGhhSrtLDBPpU+5WqdNOEZTpKdrEWtUgVkTWqQBNATwgHBGECjKohSKGpNcUASU1zkC5Rl6DOlJRFyCezPBTwVCw2UgcoppQjCYE4FIhhFBKUEUoQkAkDdI0ZCYWKYhNISsCq9iidSsrhppjmJG8/mmStqiCP1Xic16NVKUwNTefELqFRiqVsPKqZXH0m47chqbxBHcnUcufUNm+ZsF0fGZI03gBU25LGyr/Fv8T4RWyfLhSYALnc95W3RpoYTKyFfp4KOKz9rMZSVinTTm0wFJCDJgUwCYE9oTB7QnhMlEFVCSAokqMORlPZHSjKjJR1JGklNKZqQLlWyFzlEXIlyieUGOooqLUknoJRwTxwSSU00lNPCSSCOSCSSX2CPBDikkgChwSSQDSmOSSUgwqKoEkkUIHhGk1JJIJo+YTeaCSoCEJ/nmkklQlZ+vyRbxSSTgPckkkqpEOKSSSDOQPDwRSRQjdunIJJQ6Y47pg2SSVT2X0rvN0kkk1P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546" y="4421476"/>
            <a:ext cx="2419688" cy="2181529"/>
          </a:xfrm>
          <a:prstGeom prst="rect">
            <a:avLst/>
          </a:prstGeom>
        </p:spPr>
      </p:pic>
      <p:pic>
        <p:nvPicPr>
          <p:cNvPr id="1042" name="Picture 18" descr="http://upload.wikimedia.org/wikipedia/commons/b/b1/Boeing-777-300_chassi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286" y="4749219"/>
            <a:ext cx="3044072" cy="191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35" y="0"/>
            <a:ext cx="9078013" cy="661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4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66" y="374551"/>
            <a:ext cx="6627830" cy="623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2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66" y="169682"/>
            <a:ext cx="8402425" cy="630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73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Have you ever thought about the size of wheels and the distance traveled for each rotation?	</a:t>
            </a:r>
            <a:endParaRPr lang="en-US" dirty="0"/>
          </a:p>
        </p:txBody>
      </p:sp>
      <p:sp>
        <p:nvSpPr>
          <p:cNvPr id="2" name="AutoShape 4" descr="data:image/jpeg;base64,/9j/4AAQSkZJRgABAQAAAQABAAD/2wCEAAkGBggGERMIBwgNEBAPEBYPEBISDRoPEQ8PFBwhFBMQEhQbJzIgFyAkGhIeKy8sLzM1LC04FR49NzAqOSYrOCkBCQoKBQUFDQUFDSkYEhgpKSkpKSkpKSkpKSkpKSkpKSkpKSkpKSkpKSkpKSkpKSkpKSkpKSkpKSkpKSkpKSkpKf/AABEIAP8AxQMBIgACEQEDEQH/xAAcAAEAAwEBAQEBAAAAAAAAAAAABAUIAgMBBgf/xABCEAABAgIECAwFBAEDBQAAAAAAAQIDBAURdLIHFSEzNVSRkxIkMTJRcnOCsbPR0hRBU1WSEyJhcYEGI6ElNEJDYv/EABQBAQAAAAAAAAAAAAAAAAAAAAD/xAAUEQEAAAAAAAAAAAAAAAAAAAAA/9oADAMBAAIRAxEAPwD+GgGv8G+iZCxwrqAZABuMAYcBuMAYcBuMAYcBuMAYcBuCK1z04LH8FemqsiLKTyqtVIftWtET9FMnRlrrAxUDayyk2i1snqkyZFho7+6lJcJr2oiRH8JUTKtVVa9NXyAw8DcYAw4DcYAw4DcYAw4DcYAw4DcZ+cwjaKn7HFuqBj8AADX+DfRMhY4V1DIBr/BvomQscK6gH6Ny8FFVE5EKh3+oHw6mxaJneEvO4MLhtblVOd8+bsVC1ixocu1YkZ7WtTKrnLUiJ/KkXHVHa/A3rQPSBPQ4rUixEdC4XI2JUx3Tyf5O/i5f68P80PBaZo1eWegb1oxxRmvS+9aB7/Fy/wBeH+aD4uX+vD/NDwxxRmvS+9aMcUZr0vvWge/xcv8AXh/mg+Ll/rw/zQjpTVFurRJ+XyLUv+63IvLUuXoX/k+44ozXpfetA9/jJf68P80I05Sb5VV4EpFiNa1jq2IruEj3K1UYiJlVqJWv8Kh1jijNel960Y6o3X4G9aBzJ0uyar4ctHgoiV1xmfpouWqpFr5chJ+Ll/rw/wA0PDHNGryz0DetGOKM16X3rQPf4uX+vD/NB8XL/KPD/NDwxxRmvS+9aMcUZr0vvWgRHf6hdDX9OJRk1w8tSNh8JFRFqrRcirs+aFhCnYb2pEiVw+FlRIlTHdPJ/k8sdUbr8DetC0zRq8s9A3rQPf4yX+vD/NB8ZL/Xh/mh4Y4ozXpfetGOKM16X3rQPf4yX+vD/NB8ZL/Xh/mh4Y4ozXpfetPmOaMTKs9L71oE6uvkPzmEbRU/Y4t1T9ExzXojmKioqVoqZUVF5FQ/O4RtFT9ji3VAx+AABr/BvomQscK6hkA1/g30TIWOFdQC6pHN99l9CHGhU5w3LLzEvwK8iPavIquVKqsqKicFPnXVXk5CZSOb77L6EoCndBp+tysmpTLXwUWG6pOg9XwaYcjFbMQEckWt6cFeC+Dl/anzR2VMv/z/ACWYAq1gUvEa2uahNe19a1M/a5vAyNWuvJ+p/S1fycwINOtdXHmZVW8JFVEY5FVtdap+PJ/jlLYAQKOzk1aG+TCJ5Ao7OTVob5MIngAAAPjq6v28vyPoAqWS9OQ/2/GS76lT9zoSo5za8quqyV1dFSV/JEyFlLpFRjUmFar+CnDVqVNV1WVW1/Ks9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A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ABvomQscK6hkA1/g30TIWOFdQC6pHN99l9CURaRzffZfQlAAAAAAECjs5NWhvkwieQKOzk1aG+TCJ4AAAAAAAAAAAAAAOI3Nd1VOziNzXdVQPGjczC7JnghS4RtFT9ji3VLqjczC7JnghS4RtFT9ji3VAx+AABr/BvomQscK6hkA1/g30TIWOFdQC6pHN99l9CUQ6Var4Sta9WqrmJwkqrT9yZUryHOLo/wB0mdkL2ATgQcXR/ukzshewYuj/AHSZ2QvYBOBBxdH+6TOyF7Bi6P8AdJnZC9gHyjs5NWhvkwieVsKh3wVc9lJTSLEdw3ZIWV3BRlfM6GJsPTF0f7pM7IXsAnAg4uj/AHSZ2QvYeE7BiyLFmH0jOORtVaMZCc7KtWROBl5f7/sC1B+aWmZZtarSlIZEVf8At2fJal/9Z7y05Dm1RkGk55a1Rtf6MNERXJwkrVYYF8CDi6P90mdkL2DF0f7pM7IXsAnAg4uj/dJnZC9gxdH+6TOyF7AJwIOLo/3SZ2QvYMXR/ukzshewCccRua7qqRMXR/ukzshew4jUdH4K/wDVJnmr8oXsAkUbmYXZM8EKXCNoqfscW6pdUbmYXZMuoUuEbRU/Y4t1QMfgAAa/wb6JkLHCuoZANf4N9EyFjhXUAuqRzffZfQlEWkc332X0JQAAAAAAAAAAAD4qIvKnJyfwfQAAAAAAAAAOI3Nd1VOziNzXdVQPGjczC7JnghS4RtFT9ji3VLqjczC7JnghS4RtFT9ji3VAx+AABr/BvomQscK6hkA1/g30TIWOFdQC6pHN99l9CURaRzffZfQlAAAAAAAAAAAAAAAAAAAAAAA4jc13VU7OI3Nd1VA8aNzMLsmeCFLhG0VP2OLdUuqNzMLsmeCFLhG0VP2OLdUDH4AAGv8ABvomQscK6hkA1/g30TIWOFdQC6pHN99l9CUeE5BfMMVkNURa0VK+Stqo7LsPPj/RA2uAlgicf6IG1w4/0QNrgJYInH+iBtcOP9EDa4CWCJx/ogbXDj/RA2uAlgicf6IG1w4/0QNrgJYInH+iBtcOP9EDa4CWCJx/ogbXDj/RA2uAlgicf6IG1w4/0QNrgJYInH+iBtcOP9EDa4CWcRua7qqR+P8ARA2uPj2z70Vv+xlSr/yA7o3MwuyZ4IUuEbRU/Y4t1S+lYKy7GQVWvgMa2vpqSqsocI2ip+xxbqgY/AAA1xg6n5SHRUi181CRUlISKixERUXgpkVDI4A21jKS1yDvW+oxlJa5B3rfUxKANtYyktcg71vqMZSWuQd631MSgDbWMpLXIO9b6jGUlrkHet9TEoA21jKS1yDvW+oxlJa5B3rfUxKANtYyktcg71vqMZSWuQd631MSgDbWMpLXIO9b6jGUlrkHet9TEoA21jKS1yDvW+oxlJa5B3rfUxKANtYyktcg71vqMZSWuQd631MSgDbWMpLXIO9b6jGUlrkHet9TEoA21jKS1yDvW+oxlJa5B3rfUxKANtYyktcg71vqfnsIdISkSip5rJqEqrJxUREiIqqvBXIiGRg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ata:image/jpeg;base64,/9j/4AAQSkZJRgABAQAAAQABAAD/2wCEAAkGBggGERMIBwgNEBAPEBYPEBISDRoPEQ8PFBwhFBMQEhQbJzIgFyAkGhIeKy8sLzM1LC04FR49NzAqOSYrOCkBCQoKBQUFDQUFDSkYEhgpKSkpKSkpKSkpKSkpKSkpKSkpKSkpKSkpKSkpKSkpKSkpKSkpKSkpKSkpKSkpKSkpKf/AABEIAP8AxQMBIgACEQEDEQH/xAAcAAEAAwEBAQEBAAAAAAAAAAAABAUIAgMBBgf/xABCEAABAgIECAwFBAEDBQAAAAAAAQIDBAURdLIHFSEzNVSRkxIkMTJRcnOCsbPR0hRBU1WSEyJhcYEGI6ElNEJDYv/EABQBAQAAAAAAAAAAAAAAAAAAAAD/xAAUEQEAAAAAAAAAAAAAAAAAAAAA/9oADAMBAAIRAxEAPwD+GgGv8G+iZCxwrqAZABuMAYcBuMAYcBuMAYcBuMAYcBuCK1z04LH8FemqsiLKTyqtVIftWtET9FMnRlrrAxUDayyk2i1snqkyZFho7+6lJcJr2oiRH8JUTKtVVa9NXyAw8DcYAw4DcYAw4DcYAw4DcYAw4DcZ+cwjaKn7HFuqBj8AADX+DfRMhY4V1DIBr/BvomQscK6gH6Ny8FFVE5EKh3+oHw6mxaJneEvO4MLhtblVOd8+bsVC1ixocu1YkZ7WtTKrnLUiJ/KkXHVHa/A3rQPSBPQ4rUixEdC4XI2JUx3Tyf5O/i5f68P80PBaZo1eWegb1oxxRmvS+9aB7/Fy/wBeH+aD4uX+vD/NDwxxRmvS+9aMcUZr0vvWge/xcv8AXh/mg+Ll/rw/zQjpTVFurRJ+XyLUv+63IvLUuXoX/k+44ozXpfetA9/jJf68P80I05Sb5VV4EpFiNa1jq2IruEj3K1UYiJlVqJWv8Kh1jijNel960Y6o3X4G9aBzJ0uyar4ctHgoiV1xmfpouWqpFr5chJ+Ll/rw/wA0PDHNGryz0DetGOKM16X3rQPf4uX+vD/NB8XL/KPD/NDwxxRmvS+9aMcUZr0vvWgRHf6hdDX9OJRk1w8tSNh8JFRFqrRcirs+aFhCnYb2pEiVw+FlRIlTHdPJ/k8sdUbr8DetC0zRq8s9A3rQPf4yX+vD/NB8ZL/Xh/mh4Y4ozXpfetGOKM16X3rQPf4yX+vD/NB8ZL/Xh/mh4Y4ozXpfetPmOaMTKs9L71oE6uvkPzmEbRU/Y4t1T9ExzXojmKioqVoqZUVF5FQ/O4RtFT9ji3VAx+AABr/BvomQscK6hkA1/g30TIWOFdQC6pHN99l9CHGhU5w3LLzEvwK8iPavIquVKqsqKicFPnXVXk5CZSOb77L6EoCndBp+tysmpTLXwUWG6pOg9XwaYcjFbMQEckWt6cFeC+Dl/anzR2VMv/z/ACWYAq1gUvEa2uahNe19a1M/a5vAyNWuvJ+p/S1fycwINOtdXHmZVW8JFVEY5FVtdap+PJ/jlLYAQKOzk1aG+TCJ5Ao7OTVob5MIngAAAPjq6v28vyPoAqWS9OQ/2/GS76lT9zoSo5za8quqyV1dFSV/JEyFlLpFRjUmFar+CnDVqVNV1WVW1/Ks9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b6JkLHCuoZANf4N9EyFjhXUAuqRzffZfQlEWkc332X0JQAAAAABAo7OTVob5MInkCjs5NWhvkwieAAAAAAAAAAAAAADiNzXdVTs4jc13VUDxo3MwuyZ4IUuEbRU/Y4t1S6o3MwuyZ4IUuEbRU/Y4t1QMfgAAa/wA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G+iZCxwrqGQDX+DfRMhY4V1ALqkc332X0JRFpHN99l9CUAAAAAAQKOzk1aG+TCJ5Ao7OTVob5MIngAAAAAAAAAAAAAA4jc13VU7OI3Nd1VA8aNzMLsmeCFLhG0VP2OLdUuqNzMLsmeCFLhG0VP2OLdUDH4AAGv8ABvomQscK6hkA1/g30TIWOFdQC6pHN99l9CURaRzffZfQlAAAAAAECjs5NWhvkwieQKOzk1aG+TCJ4AAAAAAAAAAAAAAOI3Nd1VOziNzXdVQPGjczC7JnghS4RtFT9ji3VLqjczC7JnghS4RtFT9ji3VAx+AABr/BvomQscK6hkA1/g30TIWOFdQC6pHN99l9CUQ6Var4Sta9WqrmJwkqrT9yZUryHOLo/wB0mdkL2ATgQcXR/ukzshewYuj/AHSZ2QvYBOBBxdH+6TOyF7Bi6P8AdJnZC9gHyjs5NWhvkwieVsKh3wVc9lJTSLEdw3ZIWV3BRlfM6GJsPTF0f7pM7IXsAnAg4uj/AHSZ2QvYeE7BiyLFmH0jOORtVaMZCc7KtWROBl5f7/sC1B+aWmZZtarSlIZEVf8At2fJal/9Z7y05Dm1RkGk55a1Rtf6MNERXJwkrVYYF8CDi6P90mdkL2DF0f7pM7IXsAnAg4uj/dJnZC9gxdH+6TOyF7AJwIOLo/3SZ2QvYMXR/ukzshewCccRua7qqRMXR/ukzshew4jUdH4K/wDVJnmr8oXsAkUbmYXZM8EKXCNoqfscW6pdUbmYXZMuoUuEbRU/Y4t1QMfgAAa/wb6JkLHCuoZANf4N9EyFjhXUAuqRzffZfQlEWkc332X0JQAAAAAAAAAAAD4qIvKnJyfwfQAAAAAAAAAOI3Nd1VOziNzXdVQPGjczC7JnghS4RtFT9ji3VLqjczC7JnghS4RtFT9ji3VAx+AABr/BvomQscK6hkA1/g30TIWOFdQC6pHN99l9CURaRzffZfQlAAAAAAAAAAAAAAAAAAAAAAA4jc13VU7OI3Nd1VA8aNzMLsmeCFLhG0VP2OLdUuqNzMLsmeCFLhG0VP2OLdUDH4AAGv8ABvomQscK6hkA1/g30TIWOFdQC6pHN99l9CUeE5BfMMVkNURa0VK+Stqo7LsPPj/RA2uAlgicf6IG1w4/0QNrgJYInH+iBtcOP9EDa4CWCJx/ogbXDj/RA2uAlgicf6IG1w4/0QNrgJYInH+iBtcOP9EDa4CWCJx/ogbXDj/RA2uAlgicf6IG1w4/0QNrgJYInH+iBtcOP9EDa4CWcRua7qqR+P8ARA2uPj2z70Vv+xlSr/yA7o3MwuyZ4IUuEbRU/Y4t1S+lYKy7GQVWvgMa2vpqSqsocI2ip+xxbqgY/AAA1xg6n5SHRUi181CRUlISKixERUXgpkVDI4A21jKS1yDvW+oxlJa5B3rfUxKANtYyktcg71vqMZSWuQd631MSgDbWMpLXIO9b6jGUlrkHet9TEoA21jKS1yDvW+oxlJa5B3rfUxKANtYyktcg71vqMZSWuQd631MSgDbWMpLXIO9b6jGUlrkHet9TEoA21jKS1yDvW+oxlJa5B3rfUxKANtYyktcg71vqMZSWuQd631MSgDbWMpLXIO9b6jGUlrkHet9TEoA21jKS1yDvW+oxlJa5B3rfUxKANtYyktcg71vqfnsIdISkSip5rJqEqrJxUREiIqqvBXIiGRgAAA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data:image/jpeg;base64,/9j/4AAQSkZJRgABAQAAAQABAAD/2wCEAAkGBxITERMUExITExUWFRgZFxcYFxoXGhccIBwYFhgUGhcYHCgmGBwmHBgXIjItJykrMS4uHyAzODc4NyktLi4BCgoKBQUFDgUFDisZExkrKysrKysrKysrKysrKysrKysrKysrKysrKysrKysrKysrKysrKysrKysrKysrKysrK//AABEIAJ8BPAMBIgACEQEDEQH/xAAbAAEBAAMBAQEAAAAAAAAAAAAABQMEBgIBB//EAEMQAAIBAwIEAgYGCgECBgMAAAECAwAREgQhBRMiMQZBFSMyUXORFDRTYbGyB0JDUlRxdIHB0jMk0WNygpOh8BZEYv/EABQBAQAAAAAAAAAAAAAAAAAAAAD/xAAUEQEAAAAAAAAAAAAAAAAAAAAA/9oADAMBAAIRAxEAPwD9xpSpXBPEel1ZlGnnSUwvhJib2Pv+9TvYjY2NjtQYuKeJ9PBqYNNI1pJg7D3Kqgksx+8iwHfetr03pvtk+dYtdNEZ1vA8skIyVlVejMMmzFh3Aa4/l91ZfSTfw+o+Sf70D03pvtk+dPTem+2T509JN/D6j5J/vT0k38PqPkn+9A9N6b7ZPnWzpdZHICY3DAGxtWkeM2cJyJ8irMBiu4UqGPt+RZfnWT0k38PqPkn+9BO4JxmeWOUssYcRLLGLYgq4fAm7m6kobMSjHe6JYX98O1esdBcRCRZUEqshTFDiWthNIGbEsQcrbi471lgeNPY0Lp1F+mOIdRBUvs3tEEi/exr3pNQsS4x6OWNbk2RI1Fz3Ng/eg2p+KwIxV5VVh3BO42v+BrH6b032yfOnpJv4fUfJP96ekm/h9R8k/wB6B6b032yfOnpvTfbJ86ekm/h9R8k/3p6Sb+H1HyT/AHoHpvTfbJ86018V6U6uPSh7ySxs6EbqcT1LfyNt9++9bnpJv4fUfJP96wDUx85JG00iSMOUsjKtwCcsLhiQCQL272F+woK9KUoFKUoFKUoFKUoFKUoFKUoFKUoFKUoFKUoFKUoFKUoFKUoPhF6lcE0yK+oKoinnEbKBthGbbeVVqn8K9rU/HP5I6BpvrU/w4fxlqhU/TfWp/hw/jLVCgUpSgmz/AFyH+nn/AD6eqVTZ/rkP9PP+fT1SoFKUoFKUoFKUoFT+L/sfjx/5qhU/i/7H48f+aChSlKBU2LjumblYyqeazpHsepkuHUbd1xa48rH3VSrhOHeAXjmim52DLqNVNIELYuZlmVXxPaRObjkLXVVv2Fg7iWZVsWZVuQouQLkmyqL9ySQBSeVUVmYhVUEsT2AAuSf7V+f6X9HwWIRNJAWU6FwuHSx05s87A7h5gcWNjsACTV3wPwIaKN4ubHIxYElS2TFUSNpHDORmSLnEDuL3PUQpcN8RaSdwkM6SMQSAL7gBGJG2+0iH+TKfMVuRa6NpJIlYGSMKXXzUNfAn7ji3yNctxDwhJLFrI2ePHUaxNRYgkYqIl5Tf+ypuPM9tqmafwPNHqYdVLJppWi0kembmgsGVVZHkLMLq75De52yBvlcB+gxSBlDC9iLi4IPyO4r3X5vpP0dzRvppFk0+cEUEeQDqziJZ0JzWxXNZgDY9kAv7q36NuBvpdM6Ppfo8jcvJi0bGRhEi3tDsqqQQBe56id2JIdZDq0dpEVgWjYK4HdSVDgH/ANLKf7is1fn0PgGZFmxmjZtVDMmrDoMZHcsyzLiga6FmsHLbHG+2VfYv0dlWZkkijY6XkKyq/qzymiIRVZVKF25hDA9V9r9VB+gVq63XxxY8xrZkhRZmLEAsQAoO9gT/ACB91RfCXAW00YRuTIFk1BRhcmJZHz5KEjYA3U7j2Rt7tzxBw8zHTgS8kLKzZK2L3MUsQCbEFhzC24I6e1BVhlVlDKbg9jXuuQ//AB3c8ySHmOkWS5OFazRs0ODMfVO0ch6sj6x+++WXUeFmwdY+ShMWCOqlSvqxGiAC5EaMA6jLYge69B0onXMpfqChiPuJIB+YNNNqFkUMhupvY/yNiLHtuCKkcF4HyJnZVhVWUjpFm9suqmwAxQMUX3BR27DQTws5MjOyFnNyLviV5glOnIOxjaxBuD7bbe8OqDC5Fxcdx7q+1yeu8FROrBY9OhaNYyViAsvKaAqO5xAKsoJ/UA++vel4GOcsjNCHSR3bBiCAXLAm1iSAGj32sD5XWg6mlfEYEAgggi4I3BHvr7QKUpQKn8K9rU/HP5I6oVP4V7Wp+OfyR0EHjfiBtNrkjXTyS/SGgjLrbFB69jc39o2sAbDub7WNvWa48q/XAS4UBlUu5tcKgyIufedgAxNgLj1pwDqp77+rh/GWt2eBXFnVWHuYAj5Ggk6/VTcqAo6ZMRzCjJ1Dls3qzJseoA/+W9ZdPqpbczeWJwpjVVtIAUQ3YMQPaz+YqhJp0YEMisDa4IBBt22PurLQfmur8eSAvONFPlDJqtONuhgJ9PHzr39lR7Vtsha/mO69JN/Dz/JP96xzoPpcQsLHT6i4tsbvp77VUoJ/pJv4fUfJP969R8QYkDkTi5AuQlh956+1b1KCXx7XSRiJY1JMsuGQKjAcuSQt17H/AI8d/wB6+9rHLw+aSQiXJTC6hoxiQ4BWMrlfzvzPmPdW5NCrgqyhlPcEAg+fY17oNTU60o1hDK+3dQtv5bsKxekm/h9R8k/3qhSgn+km/h9R8k/3rn9R4kaTXjSHTTIE5EvNIGIyZ1wcgkKTjdffZthjc9hU7i4Hqvjx/wCaCjSlKBXJ6HhmsDIJHlYCYSZc4hQPV5xsAcnUssrKCSAHVSLXC9ZSg5vVcIkMs7qJRk6EW1Ei5rymiZVAcCOxa/luA3tAES34POGkMqyqGVlEsTuZMymjRX9Swcgvp2J3GxGRtlbuKUHPajh+p5EYV3WQu0jWlZsWYlwmTHqjUnG3YgCygbCVr+Da2SGeM8wiRZLKZz5mdYlLZbKEbT5AGxwa9yTl21KCLxuDUs0bw5AqLlA4UE7XRu4N1uAbGxN6wrw2caVYw0uRmUkmZi4jLgyAyZXvy8wLHYkWtYEdBSg5PT8O1ucOTyqq4M9pr5OQhcktf1YtIuPa7AgC2Q8wcO1y7FpHsXdTzrBWxjsh361zWUgNcASKD2svXUoONTQ65cyOcAA+A5+Rszzk7EsGYI2ntcNYo1u5y8QcJmmSMhtSp+j6qPmSSSxMkjmMROIy+QVQhAJJbsbkkse1pQchq+GahmB5TEcwOSZcmVfpMWoKAkk9KowAGwNgNu23w/h0vIlxknOYVY85JQ/LDMQfWOSkpVyLmxJVSbWsvSUoOf4JodSs2cxchYuXvMWV/wDjIk5Ysoa4cEkE9rHqIEvhWi1DxuVOqEZkcKkksySXEkwWXKVg4jxMXSTYhSbb79pSg5LU8J1bibqmBkZVuuqdQoXmgSKFtghvHcLi3fdsRfNFwqcSLJZwVkksTKWvGZubZgWs4MZKANfAnaw3rp6UHNeFuG6mBVEpYgQxR4ZqUXFUTpW21rOSbi9xsTbHpaUoFKUoFT+Fe1qfjn8kdUKn8K9rU/HP5I6BpvrU/wAOH8ZaoVP031qf4cP4y1QoFK1BxOAy8kSxmXzjDAuNst1G6i3v9494rboJs/1yH+nn/Pp6pVNn+uQ/08/59PVKgUpSgUpSgUpSgVP4v+x+PH/mqFT+L/sfjx/5oKFKUoFczB4i1EhDxaZGhOqeAlpgkgCM0byhGGJ60cBQ1yMT5kDpq5iObQLM8zpy5VkYm4ZhmS8RlVVugcpG5JAyCBi1lvQa6fpF0hUnDUA9GK4KWfITEYhWNzbTy7dzYAAkgGxxPjOD6aONA76kthkSihVXmOzbE3t2Fu53tUVuHcIDSWS5zCMI+c9j62wVY74pvqE6bL/yp+8tWuKnSusSSDIXDxGMOSmxCujw7x3BKggi9yove1BLj8ZiMBdXEYpQRzFiYTJGrTHTRSF9iwdx2VSy75AVrD9IMSB+fDIpWXVJ6vFxjp5BE7nIqR7Sm1j32vY1spp+FSckBI7DlxoLOisOieJXGwkXKSNlzuM3AHU1j81vCOFgvE8RY5PIwHPclnK81VZblixKMyKTfpYjsaD2/jrTLMYWSZSshjLFUKgh4Yr9LkkZzwjYfr/c1trhfiqKd5I44puZHe6EICcZWgchs8el0YG5F7XF6jz8N4WHYyRydhIJOZO+dwZi3S5OQOmyN97xKe6i29ptFw6GU4c1JHJQtnqAWJfMjMnzkO++7SKO8gDB0s8yorO7BVUFmYmwAAuST5ACpEHiSNolfFmPM5bKhUlDswDEsADiyNa97HYGtmfWaeaGQsxMYtl7aHyKlbWY3NsSvfyvUzUS8P5okZnyYDYGfAr5Axr0Ee0SCLdEpP8AxuVDf4px6PTsRIklgobIYkFb2cquWTYDdrLsLHzFYh4kTLBoZlcXyU8u6ENCpBIcg9OoifpJ2J/WBWtfiHFdIWcytI4U8rl8iQgl2WFiq4XlBLoCRkAGX94XyaDSaKYAIshIBfJ+eshDEpdpJLO+8Q2Ym2EZ/VQgM2v4+IAOdE4J/dKEbvy03LC2TGIe4GQXIAYr71vHVjWBxFK6TAkMAq49HMXJZGUgt27bfrWG9a/iDkB1MkUsjuhRQjsOxEnQuYHMBAYFesY3B6a+z63RSRhTdlQqECpJl2OEkQRcmWwJV0uOkkHpuAxt4oX1mKF1XT89SpF8LNcsGIt1LYWJvW1P4gjQkMkgIJA2WzYmzkHKwC3B6rXuAtztWnHw/QTs0al2NrkCWZRa2NgQwBXF72G2Mga1pATP140WKiNtUxLSnONtRIyYhHlYsSSLqqMu93Bul8jcOh4hxhIUSR0kxYEmwBKgDNiwy8kDttfZSBclQdbWeJEjUtypSoZRcYbqXEZmHXfFWO4tl7ge9a76rRaiNc3klCLja0wY5oyHKNQCzECRDsbMHXZgRWLW6nRQymB4pWzKByyyuiArJKpBe4w9SxOGwO7W3IClpePxyNEqpL63Ley2XG53OXVe36mVtr2uL1qjcPg0jysYmyki6Td3a27gOQxs5B5iht7EOt9mAq6eLBFXJmxAF2NyfvJ8zQZKUpQa2v1qxKrMGIaSOPpF7F3WNSbnYXYX/wC+1YW4ioMoEchKSRq2K9y+FmG+6gMLnysfdWTiegEyKpd0tJG90xuSjrIqnNTtkov5/fTS6LCWaTmO3NKnA4YpiuPRiobfuci33WoNbh0uU8rWK5QwGzCxF+abEeRqpU/TfWp/hw/jLW+7AAkmwAuT7vvoOU4bCTqwyZhOfqMgDMUJvKreyeUDnuekG97ktfLrK4vhCxNrRLlGXeSUobRFmWz42aJMrYAHrkYWtsGtj2lBNn+uQ/08/wCfT1SqbP8AXIf6ef8APp6knUTGaRQztGNagBUkFF5cbOrXPXGXLjbsbC1gSA6ilcdLxzWlEdFjNipkAjawyjmP0ZjmbOkixAt55r0jz3uLTytw95jI0cqRSMDCWAdgrrGQGFyCcWA33tuw3IdHSuQ1fEJ43aFSzxizRyMx5hYyROseVrNGyySIDa4ETXyNyMcfiWcuqhonZo4rnlSAB7ahpFC80/rRIosf2iG7C1w7OlQ+BcXkneXLlhFvgBcsRe192vYW/dFy1hsoZ5sXiKVRIzqyCS0kBkVSpXIIVURyFgMOW1nxOTP5DFQ66p/F/wBj8eP/ADURuOaxRJlHESkmIssgyALgrYkhXYKrLu1g4BGwLW+LG4hP/jR/5oKFKUoFcuOE6aViTPIDnK2DctbsrsskmLR3YBXMd9wFZSOqzV1Fcy3hPKZ5XlBLZ2AQjG/NwtdyLj6RMCbXIKgY2bINWaPR5Ywa6GIvINQ3XGxwPNZyl9rEmZizZW6uwC42kGmDx4TqpVVQIsi9YGeCm9yd0fsRfFgbgEVravhQQGZ50QhVMjFAsd1aVs8QwxX18t7sT7BLXDFsGn8KWcM0oaz3tyyOnCBAp6zdv+niNzt7XTuuIZU8P6XTlJGkKCPcF2QAKqiy5FbhVSKPzBIiGRN3y+8S+jLeQ6lk5k8ca4MrBZyREMVIILmyghgwAUmw6id7iGjkljxZ0QiZJAcSwxjkWVQeobnBbn+dR9P4ZBSNoZ1uhsrFC4ZA8TAHrByvp4xcELbKyi4sHrUcP0RDs2rAVQl/WxARgGWE3NtszJOhyJ3Y42Ki2afg0JV2bVyeqa7vlCOWwaPUEt6vFSMIjuLWA95JwcT4dEkqF9SkZzkkjV0DEhsxLcFusevkA2Frpe9iGo8L4SsPPdCJOaSyjtcFnlClt7jOWS1rAAja9ywamk0mkw5I1Ql5ixooLxEkoOYhUKoyOLIbEEFQpI3N8cvD9G/V9LFsVUESRWAZJIkt023+kuR7y622sK9wcCVWvzVDMYxKCCzFY2zhjRywIC5qpJBve9gWJOVPDzCeOUTLZHviYySQBMAuWff/AKia5tv0bCxyDXi4TErTGfVB2XrXqRDCimJ+YwFrnOCNmLdN1sAASDtcN1Gmja30mDmSWmZUZAGVzghUEk4NI1wQep2O/UQcHG+E7yTSaiOKNZUmBaM2QootmxkAK5IhPs7Bh5hl1j4bi1CLacPZ3Z7L0s0hmMgC5bKV1MwAJb9S+QVgwVeJLp3Lu+oxECnmgSAKq9Mh5i9lPQCG2YC9iLmtXQcM0z35GqLMixYlHicxRYtyowMSMCjvYuCxBvkbAjc0vCsDNnIDz7qAqhAq9bW3LXfqa52BsDiDkWx8M4EY3yaQOFWYIAmJHOdZpixLHLrUY2AsLg5Hegw8O0mkjlDx6kEs7oq8yMgnCKNoRtclVhi2vl07nc3w6Phmji611XqwxVgZIirM6Kqqz45FuXygOq5AUm5JLZ4OAkAKJlNsUk9XYlVxMaizbPiEuzZX3sALAeNP4bdZOYZkLFSrWi2IMk0jWDObG0zAXuNgSD2oMek0OkS2Gpw9YZvbi6hGz8w7rumZdie4vYEKABs8Z4dp5XR3mZC6sq4slmHLlGfUp9lJZe23VvewtrDwu5yzmQgu8i4xFSGaRpbMeYclDMe2LWtZhvfY1/C1YabTiRVKF5LebARvESq+4NMpO/8Ae5vQYdFreH6T/wDchHP6wXkjGd2sXXGwIMjsSfexHsqAtmLicDC4lj9jP219iykv39mzKb9tx76mz+Hy4DGUc0MWyCWQtnDKDgWJxygS4yuQWFwSCNJ/DM2CjnxMyFCnqmT2EljFzzW39YDcWtb77gOhXXxEooljLPfAZrd7btiL9Vh3t2rZqFw/g8gkhkkaNTGliiIepvWDIuzEkWkJtuQ3ZrFg12gVP4UerUfHP5I6oVP4V7Wp+OfyR0DTfWp/hw/jLW9IwAJPYAk//TWjpvrU/wAOH8Za33UEEEXBFiPf91BzXCOYZ0kZnVZC7oXeS7qcisH0dhy4WRSu6nJghNup7dNULhrwc2wmllKO0cauBhGyghlRggzawZbsWPS4v7V7tBNn+uQ/08/59PVKps/1yH+nn/Pp6pUClKUClKUGGLSRq7OsaK72zYKAzW7ZEC7W++s1KUCp/F/2Px4/81Qqfxf9j8eP/NBQpSlArkH4BK0r9ULo8gcgubqykkTcvAhnIYKbkECNLPvZevrjzwjUZuyR8omXUMjBYwwZlbCRnWQ5xnNtrBg2JNgL0G9x7g7SGfHklpYnjjZ2IZMk5ZQWB6d8/vO1v1q0NV4UlbYGNBzGY4sylgzzSAGybct52ZbH2okIKlrphk4NOTk8MsrBdKULyI2Bj1DTMLNJYOI+WMtySpu7e01DhnDtV0CdpmGR3E2GJ/XZsWJZG6iou1rj2NgoZ4eCvjrckgJnBULcsG2exlYr5hwLWawHcghV0tR4bmKMEWCNuUFV1ZgUPKESwgiMERo9pVI/WA6QeoanDOH62KPl8vUlkBIfnqwZ1hiVTd5smUyxuQGFrMLgC4Frw3LIeZmJywcA59vMllu1rXvewW2wCgWFB91/CZSYeQU06xxSL0EDAnAqqryyGS6WPs7du1q0V8MML9MRSyDks7NGyhcBC3RusfdSwYk9gm9dXSg47VeFpDLzVj0pZZCYwSwspOnYuG5bFGLadthf/lY5XHV4m4HqExPJjdTjlHHJsGDSXk6owMuWY1ysDZbXAG/aUoJfGNPLNptTCiqheNo0LNYHJMS+ynGxY+Rvb76lv4enaZHaQOEkJuz9VjgynpjAuhEkYtYlJCS3tBuopQcjqfCJAXlctWDMof2Wjh5UkKRqVTcjPI37kbnYW9yeEQVhIEayKjI5sHARshihdN8FdlXpVbW6QAqr1dKDkV8NypK5ij06xBmaJRIy4tjCqmwiIU3ik3BJHOfvvlt+HNNLDGwOns5lUFjIDkt+qQm1wR1vbqyZiciWZq6OlBy/FeBTvqHlTlMrBAUd2UMoaNiGsjXsI3UdwRPJsLHmeuE8Dmj1QlcQsMXTPNi6IeWEiUFPYvEHtkADI23TdumpQKUpQKUpQKn8K9rU/HP5I6oVP4V7Wp+OfyR0DTfWp/hw/jLW+zWBJ8q0NN9an+HD+Mtb0iBgQRcEEEfcdjQcvwCBWn+kbK0vMcMwcSSRlmCKRJEmNlCG25ACjf2j1VaOn4diylpGcJ/xghRhsVvcAFjiSN/ea3qCbP8AXIf6ef8APp6pVNn+uQ/08/59PVKgUpSgUpSgUpSgVP4v+x+PH/mqFT+L/sfjx/5oKFKUoFKVKPiPS/SBp+cvNLMoWzWyVBK6Z2xyVCGIvcAi/cUFWlY+ev7y/MUMy/vLv94oMlK88wbbjftv3/lWI6tMgt7kgnYEgWte7AWXv5kX3t2oM9K88wbbjftv3/lX1WB3BvQfaVow8XgaUxLIC4y233xKo5UkWYKzqpsTZrr3BA2+av7w+f8AL/uPnQe6V5LgdyPnRZARcEEe+9B6pXnmD3jtfv5e/wDlWKDVo7Oqm7IQGFiO4DAi46hYjcXHcdwaDPSvAkX3j3d//ivpkHvHz/l/3FB6pXwsNhcb9vvrBptbG4LK11DFb2IBP/8AJIsw+8XHf3Gg2KV45q/vD5ivokHvHzoPVKUoFT+Fe1qfjn8kdUKn8K9rU/HP5I6BpvrU/wAOH8ZaoVFOvij1cwkdVJihIufvmra9N6b7ZPnQUKVObjumHeeMdhufebAfMgV99N6b7ZPnQeZ/rkP9PP8An09UqgS8Wg+lRNzVxEMwJ8gS8BAv7zifka3/AE3pvtk+dBQpU/03pvtk+dPTem+2T50FClT/AE3pvtk+dPTem+2T50FClT/Tem+2T509N6b7ZPnQUKn8X/Y/Hj/zT03pvtk+damv4nC5hVJFZjOmwP8AM0FulKUCuVPhWRtVLM88ZjkMnQsIVirxrFg7XxktiGDFc/1csSRXVVzMnDNUXvsU5khdOc/rFueUt8ei2Vzb9y299g5pv0Xv9H5H0iG3k3INx/0f0An/AJO+wk/8w/vX3iP6N3eExtqdOqg6gqeQejnIsZC3k6bMMvvJq9H4d1KzRSc99hGZsXx5rqsSksGRum0cgsuJPN7i162tNwzULpnW95WlVwDMxxsYyVMthcdLdlUEWuCSzEIY8AzcyGT6THeGZ5FXlsFAaZp2jFpAbEOY97gACwF2vhk/RqxgiiE8SYRauNmSEqWE7B/J9sbW77gntXR8P0GqUThiqh4rJ6xnxfObe9gQOWYBcHup/mcc/CtS2kSHMl82u/NKkIcygJRRna6oQuBIBIINqDTg8EYzaR84gNMxYAJIzEkzMVDSyuMbyixILLY2IvYdZpYyqAEKLeSDFf7DyrmZ+C6yxCysxaV2JaWwAKSYYhIxsJDCbEnZO/kS8B1AmeRXZVYO3KEtlLsr5ZEoTYsyWxK2wB87UG63AXYuXlRruXUcsAXEqzRFt+6BFW62LdzchSNGXwm5taSJQAQByzb2NQo2z8nmRv5RL52I9x8I1ZzBfHo9Uwmc8pzGAzkWHM9aWNjcWA99htrwyYaeJM3kKyFnV5N3Uh7R8xEW2JZDsP1Lb96D1xTgRmMDllziC36bhiskM4tc7dcI8+zN571rcI4G30Ro3Xkl1C4LZcQpNrmJzuw7lSNrdjWzwzhkwWVZ2zLRogfNur1arIcdsLuCdt960dP4ZdWQB2EZSNZV50u2OJJj36QTGosLXDsfKxD63hM5ArLayoLHNhZWR+WQXOSloxu12szC9rAbmk4E0csbqYVVMRisZXoWIRLGtmsqhrtbsNh5XrJwHRTxf8rZXWNT1FruofmT7jbMlBj5WqzQcePC7SxzK19OGmlIC2BZWeVw+cb3DetBBBB6bG4Jv9Xw3JIZllUrk4bIOyq46+heVIHxu5a5KtcKLsoW3X0oJOt4OXkRgwsojG4JIwfO6G/SW7N3uAK1zwgrpEg5ccjB7qVVVSNsjIkuLG4Cm3a5v2+69Sg5tfCiBHjBUIyOL4DMl1sWY9m6rv29retjgvA2hlZiYmUhyAEsVZ5JJnIN+15WHa9gLmrlKBSlKBU/hXtan45/JHVCp/Cva1Pxz+SOgab61P8ADh/GWqFT9N9an+HD+MtUKCD4w4CmshWN3kUCWM2WQx5WdSble5ChiB77HuARZ0sYVFQMzYgC7HJjba7HzO3epniHTtJgggMobIMwZFKA47ZMQUB82QFlANhcgjf0ugjjZ2RbF/aNyb9Tv5nbqkc/3+4UGwzAAkmwHcny++sWl1ccgyjdJF23Vgw3AYbj7iD/ACIrHxSFnglRAhdo3VRICUJKkAOF3K3723tUBvD84wZeVcM11zfcZwyIzS43lf1GN2W9nNyxUlw6mlcdLwPXCxjEAbGxUzyAbpOG6hCT7T6fy3EKnbYV7n4DqyxCmJEIkBtK1/aj5WzQldgsjbggFyAD7VB1jOAQCQCTYXPc2JsPebAn+xr1XHTcA1jecKtzScxM+XL5HLK2MJF2lLSEG4BN9+1UuE8ImjnDuQVWIIDzC7E7E7ctQLG42OJABCqSbhfpSlAqfxf9j8eP8TVCp/F/2Px4/wDNBQpSlApSlApSlApSlApSlApSlApSlApSlApSlApSlApSlApSlB8bttXOeEuJTTPq+Zo5tMFmO8hXqOKAhMScl2vl2Nxa+9ukpQR21scWqm5jhLxw2vtexlvatj03pvtk+dUKUHH+NePsNOp0qRalubEShl5ZsJEYEEqQdxvciw38quafjkOC5yxB7DIKxZQfMAkAkf2FVKUE/wBN6b7ZPnT03pvtk+dUKUE/03pvtk+dPTem+2T51QpQT/Tem+2T509N6b7ZPnVClBP9N6b7ZPnT03pvtk+dUKUE/wBN6b7ZPnWrreIxSGFUkV25yGw32FyTVqlApSlApSlApSlApSlApSlApSlApSlApSlApSlApSlApSlApSlB/9k="/>
          <p:cNvSpPr>
            <a:spLocks noChangeAspect="1" noChangeArrowheads="1"/>
          </p:cNvSpPr>
          <p:nvPr/>
        </p:nvSpPr>
        <p:spPr bwMode="auto">
          <a:xfrm>
            <a:off x="155575" y="-966788"/>
            <a:ext cx="400050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4" descr="data:image/jpeg;base64,/9j/4AAQSkZJRgABAQAAAQABAAD/2wCEAAkGBxIREhUUEBQQFBQUGRYVFRQQFiIVEBUUFyAbFhUVFRQYKCggGholHRQUITEhJSktLi4uFx8zODMsNygtLiwBCgoKDA0NGg8PGismHyU3KywsOCwzNjMrNS00LCsrNCsrNys0OCs3LDgsKywsNyw3Ny0rOCs3LCs3Niw3NDI2OP/AABEIAP8AxQMBIgACEQEDEQH/xAAbAAEAAwEBAQEAAAAAAAAAAAAAAgQFAQMGB//EAEgQAAECAgUIBwUECAYCAwAAAAEAAgMRBCExQlEFEhMUQVOS0RVSYXGRk9IiMjNDVAYWI5Q0c4GCo7Hh8ERicqTC8STBNaGz/8QAFgEBAQEAAAAAAAAAAAAAAAAAAAEC/8QAGBEBAQADAAAAAAAAAAAAAAAAADECISL/2gAMAwEAAhEDEQA/AP3FERAREQEREBERAREQEREBERAREQEREBERAREQEREBERAXjTKXDgsMSM9kNjZZz4jg1gmZCbjUKyB+1eyzcvuAhAkyGlo0yavnQ9qDw+9uT/rKH5zOafe3J/1lD85nNUi6ljNa2lUWQaA5zpEl4DZmQlMH26pj/wBC7SYkRzRmUiEx1UyXNcLHAmwT9pzDKQnmSqmUD725P+sofnM5p97cn/WUPzmc1ShupciDSqNZIOEs6ch7UyCJ/uyqNVfs+8CJSA9pfSaM6GD7TRIPI/119uwd4tQe33tyf9ZQ/OZzT725P+sofnM5rS1yFvIfEE1yFvIfEEGb97cn/WUPzmc0+9uT/rKH5zOa0tchbyHxBNchbyHxBB8jTsoUJ74r2ZQoDHRA0B+eNMyWjmwRWRGuEMiEZtEjN5M1XpFJormyZlljHVTfrAdP2oj3+yX5oztIwVASEOQlOr7bXIW8h8QTXIW8h8QQfJCnUCX/AMjRJ6Z0cERWAhxa5rR72wuBwMpSkVnMdRWtaBlmA0tBY1zY0pNc6E6QaYpE5Qs2qQkagDnF332uQt5D4gsz7Q0hr4WbCjMY9zmhjw5pLHGpr5GYMjI1giqxBSyTl+hQREETKNFi58R8RpdGHsNdZDGc81N7JDsV7725P+sofnM5qnnUyf6XQ5AN2Vl0jnk9k82QnjWtahUoBgEWLCc/aQ4SPdYgq/e3J/1lD85nNPvbk/6yh+czmtLXIW8h8QTXIW8h8QQZv3tyf9ZQ/OZzT725P+sofnM5rS1yFvIfEE1yFvIfEEGb97cn/WUPzmc0+9uT/rKH5zOa0tchbyHxBNchbyHxBBQg/aegvc1jKXRHOcQ1rWxmlznGoNABrJOxaywPtRSWOhQw17CdZoVQcCf0iDsW+gIiICzsvuAhAkgARqNWbPjQ1orM+0MRrYIc4hrRFoxLnGTQNNDmSTYEFzXYW8h8QTXYW8h8QVXp6ifU0bzW806eon1NG81vNBa12FvIfEE12FvIfEFV6eon1NG81vNOnqJ9TRvNbzQWtdhbyHxBNdhbyHxBVenqJ9TRvNbzTp6ifU0bzW80FrXYW8h8QTXYW8h8QVXp6ifU0bzW806eon1NG81vNBa12FvIfEE12FvIfEFV6eon1NG81vNOnqJ9TRvNbzQWtdhbyHxBZ2XaU10MCHFhteXsDXTBDXT9lxG2RkV79PUT6mjea3ms3L+WoDoUoVJooiZzcwmK2QfdJtqBlsKDsaJSc46Ok0UMMpB5znNMmgjOkJiYebNosXtSHxXNbm0mAx4FZqLS4BuzqlwfPsdjZmnLUbSVUvJejAYPaiziF3zCZSGAEqrTKwDd6don1NG81vNBmRH0vNqpVEBOdM1fu5uB751+C2YFMYGjPiQy6Qmc8Gvbh/ILx6eon1NG81vNOnqJ9TRvNbzQWtdhbyHxBNdhbyHxBVenqJ9TRvNbzTp6ifU0bzW80FrXYW8h8QTXYW8h8QVXp6ifU0bzW806eon1NG81vNBR+1NJY6FDDXsJ1mhVBwJ/SIOxb6+Z+0mVaPEhw2w40B7jSaFJrIjXOMqRCJkAZ2AlfTICIiAsr7TAmBJsi7SUfNzvdztLDzZ9k5LVWdl9oMIAgEGNRqjZ8aGgoR4VLHw4NFcPYriVPlL255tUwZylbPZKZ8aTCp+Y7Mg0IvzTmA1ND5NlnG23PH7Aa7Fv6lC3cPhCalC3cPhCDJjwaUHvzIVFcyRzM6r2q80VVylmzntJlUvKDCpueM+DQ8yoGQrFZmfDN7qzXUFt6lC3cPhCalC3cPhCCtkyjuLP/IhwREmZiG32JbJTmf7/AGm1qsPqM4QualC3cPhCalC3cPhCDuqw+ozhCarD6jOELmpQt3D4QmpQt3D4Qg7qsPqM4Qmqw+ozhC5qULdw+EJqULdw+EIO6rD6jOEJqsPqM4QualC3cPhCalC3cPhCDuqw+ozhCarD6jOELmpQt3D4QmpQt3D4Qg7qsPqM4Qmqw+ozhC5qULdw+EJqULdw+EIO6rD6jOEJqsPqM4QualC3cPhCalC3cPhCDuqw+ozhCarD6jOELmpQt3D4QmpQt3D4QgyPtTAYIUMhrQdZoVYAB/SIK3lgfaijMbChlrGA6zQqw0A/pEHat9AREQFkfapk6OQdsSj2uLB8WHKb21t7wtdZ2XjKE39dRrKz8aGg+W1Z2aZQml2cQJ057AWVycQIjpGoVTNtuHIdGdJ2dCaSPclTniYmJA/iGRDfE4bftNZHVicBTWR1YnAUHz+T8nUdzZxs5jpkZopb3CWwgiJy7la6JoXXd+aieta2sjqxOAprI6sTgKDJ6JoXXd+aietU8sZMojaPGLIkQOEOIWltKiZwcGkiXt2zX0WsjqxOAqhl+kA0WkCT/hRbWkD3TtQfOtybGvQWztqpkQA+z7sjEqOf/wDU8JnSybkiG7O07HwyD7ObS4jmuGM8+fiB+1bhNZrf7w2dg7FBxqNbrImzt7kFPoKi4xfzMX1p0FRcYv5mL61ecba3+83Z3dii41Gt9kTZ29yCn0FRcYv5mL606CouMX8zF9avPNtb7W7O0dii41Gt9kTZ29yCn0FRcYv5mL606CouMX8zF9avPNZrfd2dvcoz7X2P2dvcgp9BUXGL+Zi+tOgqLjF/MxfWrrj2vubO3uRp7X39nb3IKXQVFxi/mYvrToKi4xfzMX1q7PtfYzZ29y6w1it9/Z29yCj0FRcYv5mL606CouMX8zF9auNNQrdZD2dvcpMNlb7XbO09iD5/LuSIDGQnQtIXCk0OU40SIJaeFnHMc4g1TtFVq+rWLlQ+xDrPxKLaJD4rVtICIiAs7L89EJSnpqNbUPjQ9q0VnZeH4Tdn41G//aGgtZ0Xqw+M+lM6L1YfGfSmif1zwhNE/rnhCBnRerD4z6UzovVh8Z9KaJ/XPCE0T+ueEIGdF6sPjPpVDL7omqx5tZLRRbHkn3Tsza1f0T+ueEKh9oIbtVpE3k/hRapCv2SgskiZrHvC+cAoOIkaxY++cV6l1Zrd7wu9g7FBzqjW6yJd7e5B0kV1ttHzD2KDiJGsWPvnFernW1u95t3u7FFzqjW6yJd7e5AcRXWLW/MOIUC4SNYsffOK9XOtrda272jsUXOqNbrIl3t7kHHuEzWLvzDiuTGIsffOK9HurNbrt3t7lHO7XWPu9vcg45wxFz5hxRpGIv8AzDipOd2uuXe3uRru11+729yCExiLnzDipMcJisXvmHFdzu11jLvb3LrHVit1+729yDyBEhWLGXziptIqrFrvmHEo11QrdZDu9vcpMdZW6113tPYgzspe7Ds+JRbHZ3zW7D/YW4sTKh9iHafxKLaJD4rdq20BERAWb9oZaETMhpaNMzlL8aHt2LSWdl90oQNfxqNYJn40PYEE86Bvf4x9SZ0De/xj6l7623CJ5buSa23CJ5buSDwzoG9/jH1JnQN7/GPqXvrbcInlu5JrbcInlu5IPDOgb3+MfUqOXXQdWjyiTOiiyGlJmc01SnX3LV1tuETy3clQy/SWmi0gSfXCi2scB7p2kVILJcJmse8L5wCg5wkaxY++cV6lxmaz7wunAKDnGRrNkS6cUHS4V1i0fMPYoOcJGsWPvnFernGus+826exRc4yNZsiXTigOcK6xa35hxCg5wkaxY++cV6uca6za26cQoucZGs2RLpxQHuEzWLvzDio5wxFj75xXo9xmazdunFRzjibH3Tig45wxFz5hxRrhiL/zDipOccTcunFGuOJv3TighnDEXPmHFSY4TFYvfMOK7nHE2MunFdY4zFZvXTig8g4SFYsZfOKm1wqrFrvmHEoHGQrNkO6cVJjjVWbXXTiUGdlI+xDs+JRbHZ3zW7D/AGFuLEyoZsh/rKLsl81u0rbQEREBZ2X56ISlPTUa2ofGh7VorOy/PRNlKemo1tY+ND2ILWdF6sPjPpTOi9WHxn0pmxOtD4D6kzYnWh8B9SBnRerD4z6UzovVh8Z9KZsTrQ+A+pM2J1ofAfUgZ0Xqw+M+lUMvuiarSJtZLRRZyeSfdOzNrV/NidaHwH1Khl9sTVaRNzJaKLOTCD7p251SC0bTZ7wvnAKDrDZY++cV6F1Z/wBQuHAKDnVHuiXDig67bZa2+exRdYbLH3zivRzre9tw9ig51R7olw4oOu22WtvnEKLrDZY++cVNzre9tw4hRc6o9z7hxQdfabLt84rnhY++cVJ7qz+7cOK5nfyfcOKDjv2XL5xRv7L984qTnf8AC4cVxrv+dw4oOeFjL5xXWWiy9fOKZ38mXDiusdWP3rhxQQbYLLGXzipN2WWuvnErgdUO6HcOKm11ne64cSgzspe5D/WUW9nfNbsP9hbixMpn2GfrKLsLfmt2n+yttAREQFm5fH4QnvqNtl86HtC0lm/aAjRCdY0tG2T+dD2C1BY0MPrP813NNDD6z/NdzXNJD6jvKdyTSQ+o7ynckHdDD6z/ADXc00MPrP8ANdzXNJD6jvKdyTSQ+o7ynckHdDD6z/NdzVDL8Jmqx5Od8KL8xxunYTWr2kh9R3lO5Khl58PVo8mOB0UWX4bhdO0ipBeIrP8AqF84BQcKj3RL5xUyazZ7wuHAKDjUbLH3Digm4W/6m3z2KDhUe5984qbjbZaLh7FBxqNlj7hxQTcLe9t84hRcKj3PvnFSdtstbcOIUHGo2WPuHFBN4rP7t84qMv5PvnFSfabLtw4qM+6x9w4oOuH/AAvnFGj/AJ3zijv2XLhxRv7L9w4oEv5MvnFdYKx+9fOKjPusZcOKky0WXrhxQRAqHdDvnFSYLO9184lQaahZYy4cVNmyy11w4lBQymPYh/rKLtLvmt2H+wttYmUj7EOz4lFulvzW7T/ZW2gIiICzsvfCbLfUbs+dDWis7L89EJSnpqNbWPjQ9iC1nxOo3j/omfE6jeP+iZsXrQ+A+pM2L1ofAfUgZ8TqN4/6JnxOo3j/AKJmxetD4D6kzYvWh8B9SBnxOo3j/oqGX3v1WkTa0DRRb07p2SV/Ni9aHwH1Khl9sTVY83MlootjCD7p251SC2WGZqPvC8cAoOYZGo2RLxxXSBM1D3hcOAUHASNQsfcOKD1cw11H3m3j2KLmGRqNkS8cUcBXULW3D2KDgJGoWPuHFB6vYa6ja28cQouYZG2yJeOKOArqFrbhxCg4CRqFj7hxQer2GZqN2+cVzMOBsfeOK48CZqF24cVGQwFj7hxQTcw4G5eOKNYcDfvHFRcBgLlw4o0DAX7hxQSzDgbGXjiusYZio3r5xXnIYC5cOKkwCYqF64cUAMMhUbId44qTGGqo2uvHEryAEhULGXDiptAqqFrrhxKCjlRvsQ/1lF2k/NbsK21h5SHsQ7PiUWxub81u0/2VuICIiAs7L7ZwgK/jUawyPxoe0LRWb9oZaETExpaNMSnMaaHs2oLeqNxieY7mmqNxieY7mvDNgbr+CfSmbA3X8E+lB76o3GJ5juaao3GJ5jua8M2Buv4J9KZsDdfwT6UHvqjcYnmO5qhl+jNFFpBm+qFFte4j3TsJrVjNgbr+CfSqOXWwdWjyhyOiiyOiIkc01zlV3oNItrNTveF44BQc2o1OsiXjihaJmoe8LhwCg5okahY+4cUHq5ttTvebePYoubUanWRLxxRzRXULR8s9igWiRqFj7hxQerm21OtbeOIUXNqNTrIl44rjmiuoWt+WcQouaJGoWPuHFB6vbWanXbxxXM3sdY+8cVF7RM1C78s4rmaMBY+4cUHo5vY65eOK41vY6/eOKi5owFy4cVxrRgL/AMs4oJ5vY6xl44rrG1ip168cV55owFy4cV1jRMVC98s4oOhtQqdZDvHFSY2yp1rrxxK8g0SFQsZcOKkxoqqFrvlnEoKeVB7EO34lFtMx8VuxbSw8pD2YdnxKLY3N+a3af7K3EBERAWdl4/hNqn+NRqhb8aHitFZ2X56ISlPTUa2sfGh7EFrTO3b/ABbzTTO3b/FvNM2L1ofAfUmbF60PgPqQNM7dv8W800zt2/xbzTNi9aHwH1JmxetD4D6kDTO3b/FvNUMvxXarSPYcPwotZLZD2T2q/mxetD4D6lQy+2JqsebmS0UWxhB907c6pBcIrNTveG3sHaoOFRqdZE29vehaJmoe8LhwCg5okahY+4cUHq4W1O95t7u7VFwqNTrIm3t70LRXULR8s9ig5okahY+4cUHq4W1Otbe7R2qLhUanWRNvb3o5orqFrflnEKDmiRqFj7hxQerxWanXb3b3rkux1j9vb3qL2iZqF35ZxXM0YCx9w4oPRw7HXNvb3rjR2Ov7e3vUXNGAuXDijWjAX7hxQSl2OsZt7e9dYKxU6/e7e9eeaMBcuHFSY0TFQvfLOKABUKnWQ9vb3qbRZU6117tPavENEhULGXDiptaKqha75ZxKCllT3IdvxKLaZj4rdi2lh5SHsw7PiUWxub81u0/2VuICIiAs7LwnCb+uo1lvxoa0Vl/aV7WwJv8AdEWjE1Z1Wmhz9kTJQXdX/wA0TiTV/wDNE4lk9K0Lq/7d/oTpWhdX/bv9CDW1f/NE4k1f/NE4lk9K0Lq/7d/oTpWhdX/bv9CDW1f/ADROJUPtBAlRaR7T/hRbTV7ptXh0rQur/t3+hU8s5SojqPGDGuLjDiBobR35xcWkCXsWzQbxnM1P94bRgO1QdORqfZE2jHvWf01R66zbP9HiWVDBROWIGJsd8iJtMxs/6Qarga6n+83aOztUHTkan2RNox71nnLVHrrNoP6PEsEuzsUTliBibHfIibTMbP8ApBquBrqfa3aMR2qLgZGp9kTaMe9Zxy1R8TaD+jxNluxROWIGJsd8iJtMxs/6QarwZmp93aMe9RrwfY/aMe9ZzstUfE7P8PE2GZ2LnTMDE3vkRNpmNiDTdPB9zaMe9Gzwff2jHvWYcs0fE3f8PE2GZ2IMs0fE3v8ADxNpmNiDTrwfYzaMe9dZOYqff2jHvWX0zAxN35ETYZnYuty1R8Tt/wAPE2mY2INFoMhU+yHtGPepMBqqfa7aMT2rKGWIGJu/IibDM7P+1JuWqPibT/h4m2zYgnlT3IdvxKLbZ8VuC218tTcqwXCG1pMzFozR+E9lYitmM9wlt/bYvqUBERAWZ9ohODKRM4tHEhUa4sMVFaazsvT0TZW6ajW2fGhoMtuQnAmUXKAEpBrYrQxuybQDb3znaZkkmL8hRKi2PlIFpiObOM1zZvaWjOGd7TWkhwBNrRsmD9BOJhD8TyScTCH4nkg8qKXMaG5kZ0tr3Nc495Lq166d27ieLfUk4mEPxPJJxMIfieSBp3buJ4t9Sad27ieLfUk4mEPxPJJxMIfieSBp3buJ4t9Sad27ieLfUk4mEPxPJJxMIfieSBp3buJ4t9Sad27ieLfUk4mEPxPJJxMIfieSBp3buJ4t9Sad27ieLfUk4mEPxPJJxMIfieSBp3buJ4t9Sad27ieLfUk4mEPxPJJxMIfieSBp3buJ4t9Sad27ieLfUk4mEPxPJJxMIfieSBp3buJ4t9Sad27ieLfUk4mEPxPJJxMIfieSBp3buJ4t9Sad27ieLfUk4mEPxPJJxMIfieSDH+1EUmFDBY9v/k0Kslsv0iDgSVvrB+1JfooecGS1mhWEk/pELsW8gIiICzsvicIVkfjUasWj8aHitFZuXxOEJ76jWGXzoe0ILegdvIng30poHbyJ4N9KjoGdZ/mu5poGdZ/mu5oJaB28ieDfSmgdvIng30qOgZ1n+a7mmgZ1n+a7mgloHbyJ4N9KaB28ieDfSo6BnWf5ruaaBnWf5ruaCWgdvIng30poHbyJ4N9KjoGdZ/mu5poGdZ/mu5oJaB28ieDfSmgdvIng30qOgZ1n+a7mmgZ1n+a7mgloHbyJ4N9KaB28ieDfSo6BnWf5ruaaBnWf5ruaCWgdvIng30poHbyJ4N9KjoGdZ/mu5poGdZ/mu5oJaB28ieDfSmgdvIng30qOgZ1n+a7mmgZ1n+a7mgloHbyJ4N9KaB28ieDfSo6BnWf5ruaaBnWf5ruaCWgdvIng30poHbyJ4N9KjoGdZ/mu5poGdZ/mu5oMn7UQiIUMl73f+TQqiGy/SIOABW+vnvtRCYIUMhzidZoVsRzh+kQdhMl9CgIiIChFhNeC14DgbQ4TB7wVNEFPoqj7mB5beSdFUfcwPLbyVxEFPoqj7mB5beSdFUfcwPLbyVxEFPoqj7mB5beSdFUfcwPLbyVxEFPoqj7mB5beSdFUfcwPLbyVxEFPoqj7mB5beSdFUfcwPLbyVxEFPoqj7mB5beSdFUfcwPLbyVxEFPoqj7mB5beSdFUfcwPLbyVxEFPoqj7mB5beSr06i0WEwvfAhSEh7MIE1mVgHatRVMqUBseGYbi4AyM2mThIzEvBBThwqIZ/hQW5paDnQ2it5zWSMq5moKcOjUN2bmsopzpFsmtM5jOEu8VqcDJLQHh5dEESUw+QFRJAGbLaSvUZLgi4LQaySJgSFR7FMZ1R4apRN3RrSPcbaJzFmzNPgp6hRZkaKj1SnNjdteCmckwZzzAJ2yJE9hJkazXb3YKcSgQ3CTmzBIMi4ymBIbcFrQjBoEAScyFBmKw5rGzBGBAXydN+11IhxntzaLmNjOh3jE0bQ45zgKgRmO7DJtmd7P2kKC1gk0SH9AP5AL4ynfY+NFiRXGJBAe57oZAcHMmS5ueBU8+3FE6iA+QIkS6D6D7MZQi0iCXxhCDs9wGhM2FolmmZJrx2A1VymeqH2UyU+iwNHEMMuzi78OeZKQAkHViptmxE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6" descr="data:image/jpeg;base64,/9j/4AAQSkZJRgABAQAAAQABAAD/2wCEAAkGBxIREhUUEBQQFBQUGRYVFRQQFiIVEBUUFyAbFhUVFRQYKCggGholHRQUITEhJSktLi4uFx8zODMsNygtLiwBCgoKDA0NGg8PGismHyU3KywsOCwzNjMrNS00LCsrNCsrNys0OCs3LDgsKywsNyw3Ny0rOCs3LCs3Niw3NDI2OP/AABEIAP8AxQMBIgACEQEDEQH/xAAbAAEAAwEBAQEAAAAAAAAAAAAAAgQFAQMGB//EAEgQAAECAgUIBwUECAYCAwAAAAEAAgMRBCExQlEFEhMUQVOS0RVSYXGRk9IiMjNDVAYWI5Q0c4GCo7Hh8ERicqTC8STBNaGz/8QAFgEBAQEAAAAAAAAAAAAAAAAAAAEC/8QAGBEBAQADAAAAAAAAAAAAAAAAADECISL/2gAMAwEAAhEDEQA/AP3FERAREQEREBERAREQEREBERAREQEREBERAREQEREBERAXjTKXDgsMSM9kNjZZz4jg1gmZCbjUKyB+1eyzcvuAhAkyGlo0yavnQ9qDw+9uT/rKH5zOafe3J/1lD85nNUi6ljNa2lUWQaA5zpEl4DZmQlMH26pj/wBC7SYkRzRmUiEx1UyXNcLHAmwT9pzDKQnmSqmUD725P+sofnM5p97cn/WUPzmc1ShupciDSqNZIOEs6ch7UyCJ/uyqNVfs+8CJSA9pfSaM6GD7TRIPI/119uwd4tQe33tyf9ZQ/OZzT725P+sofnM5rS1yFvIfEE1yFvIfEEGb97cn/WUPzmc0+9uT/rKH5zOa0tchbyHxBNchbyHxBB8jTsoUJ74r2ZQoDHRA0B+eNMyWjmwRWRGuEMiEZtEjN5M1XpFJormyZlljHVTfrAdP2oj3+yX5oztIwVASEOQlOr7bXIW8h8QTXIW8h8QQfJCnUCX/AMjRJ6Z0cERWAhxa5rR72wuBwMpSkVnMdRWtaBlmA0tBY1zY0pNc6E6QaYpE5Qs2qQkagDnF332uQt5D4gsz7Q0hr4WbCjMY9zmhjw5pLHGpr5GYMjI1giqxBSyTl+hQREETKNFi58R8RpdGHsNdZDGc81N7JDsV7725P+sofnM5qnnUyf6XQ5AN2Vl0jnk9k82QnjWtahUoBgEWLCc/aQ4SPdYgq/e3J/1lD85nNPvbk/6yh+czmtLXIW8h8QTXIW8h8QQZv3tyf9ZQ/OZzT725P+sofnM5rS1yFvIfEE1yFvIfEEGb97cn/WUPzmc0+9uT/rKH5zOa0tchbyHxBNchbyHxBBQg/aegvc1jKXRHOcQ1rWxmlznGoNABrJOxaywPtRSWOhQw17CdZoVQcCf0iDsW+gIiICzsvuAhAkgARqNWbPjQ1orM+0MRrYIc4hrRFoxLnGTQNNDmSTYEFzXYW8h8QTXYW8h8QVXp6ifU0bzW806eon1NG81vNBa12FvIfEE12FvIfEFV6eon1NG81vNOnqJ9TRvNbzQWtdhbyHxBNdhbyHxBVenqJ9TRvNbzTp6ifU0bzW80FrXYW8h8QTXYW8h8QVXp6ifU0bzW806eon1NG81vNBa12FvIfEE12FvIfEFV6eon1NG81vNOnqJ9TRvNbzQWtdhbyHxBZ2XaU10MCHFhteXsDXTBDXT9lxG2RkV79PUT6mjea3ms3L+WoDoUoVJooiZzcwmK2QfdJtqBlsKDsaJSc46Ok0UMMpB5znNMmgjOkJiYebNosXtSHxXNbm0mAx4FZqLS4BuzqlwfPsdjZmnLUbSVUvJejAYPaiziF3zCZSGAEqrTKwDd6don1NG81vNBmRH0vNqpVEBOdM1fu5uB751+C2YFMYGjPiQy6Qmc8Gvbh/ILx6eon1NG81vNOnqJ9TRvNbzQWtdhbyHxBNdhbyHxBVenqJ9TRvNbzTp6ifU0bzW80FrXYW8h8QTXYW8h8QVXp6ifU0bzW806eon1NG81vNBR+1NJY6FDDXsJ1mhVBwJ/SIOxb6+Z+0mVaPEhw2w40B7jSaFJrIjXOMqRCJkAZ2AlfTICIiAsr7TAmBJsi7SUfNzvdztLDzZ9k5LVWdl9oMIAgEGNRqjZ8aGgoR4VLHw4NFcPYriVPlL255tUwZylbPZKZ8aTCp+Y7Mg0IvzTmA1ND5NlnG23PH7Aa7Fv6lC3cPhCalC3cPhCDJjwaUHvzIVFcyRzM6r2q80VVylmzntJlUvKDCpueM+DQ8yoGQrFZmfDN7qzXUFt6lC3cPhCalC3cPhCCtkyjuLP/IhwREmZiG32JbJTmf7/AGm1qsPqM4QualC3cPhCalC3cPhCDuqw+ozhCarD6jOELmpQt3D4QmpQt3D4Qg7qsPqM4Qmqw+ozhC5qULdw+EJqULdw+EIO6rD6jOEJqsPqM4QualC3cPhCalC3cPhCDuqw+ozhCarD6jOELmpQt3D4QmpQt3D4Qg7qsPqM4Qmqw+ozhC5qULdw+EJqULdw+EIO6rD6jOEJqsPqM4QualC3cPhCalC3cPhCDuqw+ozhCarD6jOELmpQt3D4QmpQt3D4QgyPtTAYIUMhrQdZoVYAB/SIK3lgfaijMbChlrGA6zQqw0A/pEHat9AREQFkfapk6OQdsSj2uLB8WHKb21t7wtdZ2XjKE39dRrKz8aGg+W1Z2aZQml2cQJ057AWVycQIjpGoVTNtuHIdGdJ2dCaSPclTniYmJA/iGRDfE4bftNZHVicBTWR1YnAUHz+T8nUdzZxs5jpkZopb3CWwgiJy7la6JoXXd+aieta2sjqxOAprI6sTgKDJ6JoXXd+aietU8sZMojaPGLIkQOEOIWltKiZwcGkiXt2zX0WsjqxOAqhl+kA0WkCT/hRbWkD3TtQfOtybGvQWztqpkQA+z7sjEqOf/wDU8JnSybkiG7O07HwyD7ObS4jmuGM8+fiB+1bhNZrf7w2dg7FBxqNbrImzt7kFPoKi4xfzMX1p0FRcYv5mL61ecba3+83Z3dii41Gt9kTZ29yCn0FRcYv5mL606CouMX8zF9avPNtb7W7O0dii41Gt9kTZ29yCn0FRcYv5mL606CouMX8zF9avPNZrfd2dvcoz7X2P2dvcgp9BUXGL+Zi+tOgqLjF/MxfWrrj2vubO3uRp7X39nb3IKXQVFxi/mYvrToKi4xfzMX1q7PtfYzZ29y6w1it9/Z29yCj0FRcYv5mL606CouMX8zF9auNNQrdZD2dvcpMNlb7XbO09iD5/LuSIDGQnQtIXCk0OU40SIJaeFnHMc4g1TtFVq+rWLlQ+xDrPxKLaJD4rVtICIiAs7L89EJSnpqNbUPjQ9q0VnZeH4Tdn41G//aGgtZ0Xqw+M+lM6L1YfGfSmif1zwhNE/rnhCBnRerD4z6UzovVh8Z9KaJ/XPCE0T+ueEIGdF6sPjPpVDL7omqx5tZLRRbHkn3Tsza1f0T+ueEKh9oIbtVpE3k/hRapCv2SgskiZrHvC+cAoOIkaxY++cV6l1Zrd7wu9g7FBzqjW6yJd7e5B0kV1ttHzD2KDiJGsWPvnFernW1u95t3u7FFzqjW6yJd7e5AcRXWLW/MOIUC4SNYsffOK9XOtrda272jsUXOqNbrIl3t7kHHuEzWLvzDiuTGIsffOK9HurNbrt3t7lHO7XWPu9vcg45wxFz5hxRpGIv8AzDipOd2uuXe3uRru11+729yCExiLnzDipMcJisXvmHFdzu11jLvb3LrHVit1+729yDyBEhWLGXziptIqrFrvmHEo11QrdZDu9vcpMdZW6113tPYgzspe7Ds+JRbHZ3zW7D/YW4sTKh9iHafxKLaJD4rdq20BERAWb9oZaETMhpaNMzlL8aHt2LSWdl90oQNfxqNYJn40PYEE86Bvf4x9SZ0De/xj6l7623CJ5buSa23CJ5buSDwzoG9/jH1JnQN7/GPqXvrbcInlu5JrbcInlu5IPDOgb3+MfUqOXXQdWjyiTOiiyGlJmc01SnX3LV1tuETy3clQy/SWmi0gSfXCi2scB7p2kVILJcJmse8L5wCg5wkaxY++cV6lxmaz7wunAKDnGRrNkS6cUHS4V1i0fMPYoOcJGsWPvnFernGus+826exRc4yNZsiXTigOcK6xa35hxCg5wkaxY++cV6uca6za26cQoucZGs2RLpxQHuEzWLvzDio5wxFj75xXo9xmazdunFRzjibH3Tig45wxFz5hxRrhiL/zDipOccTcunFGuOJv3TighnDEXPmHFSY4TFYvfMOK7nHE2MunFdY4zFZvXTig8g4SFYsZfOKm1wqrFrvmHEoHGQrNkO6cVJjjVWbXXTiUGdlI+xDs+JRbHZ3zW7D/AGFuLEyoZsh/rKLsl81u0rbQEREBZ2X56ISlPTUa2ofGh7VorOy/PRNlKemo1tY+ND2ILWdF6sPjPpTOi9WHxn0pmxOtD4D6kzYnWh8B9SBnRerD4z6UzovVh8Z9KZsTrQ+A+pM2J1ofAfUgZ0Xqw+M+lUMvuiarSJtZLRRZyeSfdOzNrV/NidaHwH1Khl9sTVaRNzJaKLOTCD7p251SC0bTZ7wvnAKDrDZY++cV6F1Z/wBQuHAKDnVHuiXDig67bZa2+exRdYbLH3zivRzre9tw9ig51R7olw4oOu22WtvnEKLrDZY++cVNzre9tw4hRc6o9z7hxQdfabLt84rnhY++cVJ7qz+7cOK5nfyfcOKDjv2XL5xRv7L984qTnf8AC4cVxrv+dw4oOeFjL5xXWWiy9fOKZ38mXDiusdWP3rhxQQbYLLGXzipN2WWuvnErgdUO6HcOKm11ne64cSgzspe5D/WUW9nfNbsP9hbixMpn2GfrKLsLfmt2n+yttAREQFm5fH4QnvqNtl86HtC0lm/aAjRCdY0tG2T+dD2C1BY0MPrP813NNDD6z/NdzXNJD6jvKdyTSQ+o7ynckHdDD6z/ADXc00MPrP8ANdzXNJD6jvKdyTSQ+o7ynckHdDD6z/NdzVDL8Jmqx5Od8KL8xxunYTWr2kh9R3lO5Khl58PVo8mOB0UWX4bhdO0ipBeIrP8AqF84BQcKj3RL5xUyazZ7wuHAKDjUbLH3Digm4W/6m3z2KDhUe5984qbjbZaLh7FBxqNlj7hxQTcLe9t84hRcKj3PvnFSdtstbcOIUHGo2WPuHFBN4rP7t84qMv5PvnFSfabLtw4qM+6x9w4oOuH/AAvnFGj/AJ3zijv2XLhxRv7L9w4oEv5MvnFdYKx+9fOKjPusZcOKky0WXrhxQRAqHdDvnFSYLO9184lQaahZYy4cVNmyy11w4lBQymPYh/rKLtLvmt2H+wttYmUj7EOz4lFulvzW7T/ZW2gIiICzsvfCbLfUbs+dDWis7L89EJSnpqNbWPjQ9iC1nxOo3j/omfE6jeP+iZsXrQ+A+pM2L1ofAfUgZ8TqN4/6JnxOo3j/AKJmxetD4D6kzYvWh8B9SBnxOo3j/oqGX3v1WkTa0DRRb07p2SV/Ni9aHwH1Khl9sTVY83MlootjCD7p251SC2WGZqPvC8cAoOYZGo2RLxxXSBM1D3hcOAUHASNQsfcOKD1cw11H3m3j2KLmGRqNkS8cUcBXULW3D2KDgJGoWPuHFB6vYa6ja28cQouYZG2yJeOKOArqFrbhxCg4CRqFj7hxQer2GZqN2+cVzMOBsfeOK48CZqF24cVGQwFj7hxQTcw4G5eOKNYcDfvHFRcBgLlw4o0DAX7hxQSzDgbGXjiusYZio3r5xXnIYC5cOKkwCYqF64cUAMMhUbId44qTGGqo2uvHEryAEhULGXDiptAqqFrrhxKCjlRvsQ/1lF2k/NbsK21h5SHsQ7PiUWxub81u0/2VuICIiAs7L7ZwgK/jUawyPxoe0LRWb9oZaETExpaNMSnMaaHs2oLeqNxieY7mmqNxieY7mvDNgbr+CfSmbA3X8E+lB76o3GJ5juaao3GJ5jua8M2Buv4J9KZsDdfwT6UHvqjcYnmO5qhl+jNFFpBm+qFFte4j3TsJrVjNgbr+CfSqOXWwdWjyhyOiiyOiIkc01zlV3oNItrNTveF44BQc2o1OsiXjihaJmoe8LhwCg5okahY+4cUHq5ttTvebePYoubUanWRLxxRzRXULR8s9igWiRqFj7hxQerm21OtbeOIUXNqNTrIl44rjmiuoWt+WcQouaJGoWPuHFB6vbWanXbxxXM3sdY+8cVF7RM1C78s4rmaMBY+4cUHo5vY65eOK41vY6/eOKi5owFy4cVxrRgL/AMs4oJ5vY6xl44rrG1ip168cV55owFy4cV1jRMVC98s4oOhtQqdZDvHFSY2yp1rrxxK8g0SFQsZcOKkxoqqFrvlnEoKeVB7EO34lFtMx8VuxbSw8pD2YdnxKLY3N+a3af7K3EBERAWdl4/hNqn+NRqhb8aHitFZ2X56ISlPTUa2sfGh7EFrTO3b/ABbzTTO3b/FvNM2L1ofAfUmbF60PgPqQNM7dv8W800zt2/xbzTNi9aHwH1JmxetD4D6kDTO3b/FvNUMvxXarSPYcPwotZLZD2T2q/mxetD4D6lQy+2JqsebmS0UWxhB907c6pBcIrNTveG3sHaoOFRqdZE29vehaJmoe8LhwCg5okahY+4cUHq4W1O95t7u7VFwqNTrIm3t70LRXULR8s9ig5okahY+4cUHq4W1Otbe7R2qLhUanWRNvb3o5orqFrflnEKDmiRqFj7hxQerxWanXb3b3rkux1j9vb3qL2iZqF35ZxXM0YCx9w4oPRw7HXNvb3rjR2Ov7e3vUXNGAuXDijWjAX7hxQSl2OsZt7e9dYKxU6/e7e9eeaMBcuHFSY0TFQvfLOKABUKnWQ9vb3qbRZU6117tPavENEhULGXDiptaKqha75ZxKCllT3IdvxKLaZj4rdi2lh5SHsw7PiUWxub81u0/2VuICIiAs7LwnCb+uo1lvxoa0Vl/aV7WwJv8AdEWjE1Z1Wmhz9kTJQXdX/wA0TiTV/wDNE4lk9K0Lq/7d/oTpWhdX/bv9CDW1f/NE4k1f/NE4lk9K0Lq/7d/oTpWhdX/bv9CDW1f/ADROJUPtBAlRaR7T/hRbTV7ptXh0rQur/t3+hU8s5SojqPGDGuLjDiBobR35xcWkCXsWzQbxnM1P94bRgO1QdORqfZE2jHvWf01R66zbP9HiWVDBROWIGJsd8iJtMxs/6Qarga6n+83aOztUHTkan2RNox71nnLVHrrNoP6PEsEuzsUTliBibHfIibTMbP8ApBquBrqfa3aMR2qLgZGp9kTaMe9Zxy1R8TaD+jxNluxROWIGJsd8iJtMxs/6QarwZmp93aMe9RrwfY/aMe9ZzstUfE7P8PE2GZ2LnTMDE3vkRNpmNiDTdPB9zaMe9Gzwff2jHvWYcs0fE3f8PE2GZ2IMs0fE3v8ADxNpmNiDTrwfYzaMe9dZOYqff2jHvWX0zAxN35ETYZnYuty1R8Tt/wAPE2mY2INFoMhU+yHtGPepMBqqfa7aMT2rKGWIGJu/IibDM7P+1JuWqPibT/h4m2zYgnlT3IdvxKLbZ8VuC218tTcqwXCG1pMzFozR+E9lYitmM9wlt/bYvqUBERAWZ9ohODKRM4tHEhUa4sMVFaazsvT0TZW6ajW2fGhoMtuQnAmUXKAEpBrYrQxuybQDb3znaZkkmL8hRKi2PlIFpiObOM1zZvaWjOGd7TWkhwBNrRsmD9BOJhD8TyScTCH4nkg8qKXMaG5kZ0tr3Nc495Lq166d27ieLfUk4mEPxPJJxMIfieSBp3buJ4t9Sad27ieLfUk4mEPxPJJxMIfieSBp3buJ4t9Sad27ieLfUk4mEPxPJJxMIfieSBp3buJ4t9Sad27ieLfUk4mEPxPJJxMIfieSBp3buJ4t9Sad27ieLfUk4mEPxPJJxMIfieSBp3buJ4t9Sad27ieLfUk4mEPxPJJxMIfieSBp3buJ4t9Sad27ieLfUk4mEPxPJJxMIfieSBp3buJ4t9Sad27ieLfUk4mEPxPJJxMIfieSBp3buJ4t9Sad27ieLfUk4mEPxPJJxMIfieSDH+1EUmFDBY9v/k0Kslsv0iDgSVvrB+1JfooecGS1mhWEk/pELsW8gIiICzsvicIVkfjUasWj8aHitFZuXxOEJ76jWGXzoe0ILegdvIng30poHbyJ4N9KjoGdZ/mu5poGdZ/mu5oJaB28ieDfSmgdvIng30qOgZ1n+a7mmgZ1n+a7mgloHbyJ4N9KaB28ieDfSo6BnWf5ruaaBnWf5ruaCWgdvIng30poHbyJ4N9KjoGdZ/mu5poGdZ/mu5oJaB28ieDfSmgdvIng30qOgZ1n+a7mmgZ1n+a7mgloHbyJ4N9KaB28ieDfSo6BnWf5ruaaBnWf5ruaCWgdvIng30poHbyJ4N9KjoGdZ/mu5poGdZ/mu5oJaB28ieDfSmgdvIng30qOgZ1n+a7mmgZ1n+a7mgloHbyJ4N9KaB28ieDfSo6BnWf5ruaaBnWf5ruaCWgdvIng30poHbyJ4N9KjoGdZ/mu5poGdZ/mu5oMn7UQiIUMl73f+TQqiGy/SIOABW+vnvtRCYIUMhzidZoVsRzh+kQdhMl9CgIiIChFhNeC14DgbQ4TB7wVNEFPoqj7mB5beSdFUfcwPLbyVxEFPoqj7mB5beSdFUfcwPLbyVxEFPoqj7mB5beSdFUfcwPLbyVxEFPoqj7mB5beSdFUfcwPLbyVxEFPoqj7mB5beSdFUfcwPLbyVxEFPoqj7mB5beSdFUfcwPLbyVxEFPoqj7mB5beSdFUfcwPLbyVxEFPoqj7mB5beSr06i0WEwvfAhSEh7MIE1mVgHatRVMqUBseGYbi4AyM2mThIzEvBBThwqIZ/hQW5paDnQ2it5zWSMq5moKcOjUN2bmsopzpFsmtM5jOEu8VqcDJLQHh5dEESUw+QFRJAGbLaSvUZLgi4LQaySJgSFR7FMZ1R4apRN3RrSPcbaJzFmzNPgp6hRZkaKj1SnNjdteCmckwZzzAJ2yJE9hJkazXb3YKcSgQ3CTmzBIMi4ymBIbcFrQjBoEAScyFBmKw5rGzBGBAXydN+11IhxntzaLmNjOh3jE0bQ45zgKgRmO7DJtmd7P2kKC1gk0SH9AP5AL4ynfY+NFiRXGJBAe57oZAcHMmS5ueBU8+3FE6iA+QIkS6D6D7MZQi0iCXxhCDs9wGhM2FolmmZJrx2A1VymeqH2UyU+iwNHEMMuzi78OeZKQAkHViptmxEH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data:image/jpeg;base64,/9j/4AAQSkZJRgABAQAAAQABAAD/2wCEAAkGBxIREhUUEBQQFBQUGRYVFRQQFiIVEBUUFyAbFhUVFRQYKCggGholHRQUITEhJSktLi4uFx8zODMsNygtLiwBCgoKDA0NGg8PGismHyU3KywsOCwzNjMrNS00LCsrNCsrNys0OCs3LDgsKywsNyw3Ny0rOCs3LCs3Niw3NDI2OP/AABEIAP8AxQMBIgACEQEDEQH/xAAbAAEAAwEBAQEAAAAAAAAAAAAAAgQFAQMGB//EAEgQAAECAgUIBwUECAYCAwAAAAEAAgMRBCExQlEFEhMUQVOS0RVSYXGRk9IiMjNDVAYWI5Q0c4GCo7Hh8ERicqTC8STBNaGz/8QAFgEBAQEAAAAAAAAAAAAAAAAAAAEC/8QAGBEBAQADAAAAAAAAAAAAAAAAADECISL/2gAMAwEAAhEDEQA/AP3FERAREQEREBERAREQEREBERAREQEREBERAREQEREBERAXjTKXDgsMSM9kNjZZz4jg1gmZCbjUKyB+1eyzcvuAhAkyGlo0yavnQ9qDw+9uT/rKH5zOafe3J/1lD85nNUi6ljNa2lUWQaA5zpEl4DZmQlMH26pj/wBC7SYkRzRmUiEx1UyXNcLHAmwT9pzDKQnmSqmUD725P+sofnM5p97cn/WUPzmc1ShupciDSqNZIOEs6ch7UyCJ/uyqNVfs+8CJSA9pfSaM6GD7TRIPI/119uwd4tQe33tyf9ZQ/OZzT725P+sofnM5rS1yFvIfEE1yFvIfEEGb97cn/WUPzmc0+9uT/rKH5zOa0tchbyHxBNchbyHxBB8jTsoUJ74r2ZQoDHRA0B+eNMyWjmwRWRGuEMiEZtEjN5M1XpFJormyZlljHVTfrAdP2oj3+yX5oztIwVASEOQlOr7bXIW8h8QTXIW8h8QQfJCnUCX/AMjRJ6Z0cERWAhxa5rR72wuBwMpSkVnMdRWtaBlmA0tBY1zY0pNc6E6QaYpE5Qs2qQkagDnF332uQt5D4gsz7Q0hr4WbCjMY9zmhjw5pLHGpr5GYMjI1giqxBSyTl+hQREETKNFi58R8RpdGHsNdZDGc81N7JDsV7725P+sofnM5qnnUyf6XQ5AN2Vl0jnk9k82QnjWtahUoBgEWLCc/aQ4SPdYgq/e3J/1lD85nNPvbk/6yh+czmtLXIW8h8QTXIW8h8QQZv3tyf9ZQ/OZzT725P+sofnM5rS1yFvIfEE1yFvIfEEGb97cn/WUPzmc0+9uT/rKH5zOa0tchbyHxBNchbyHxBBQg/aegvc1jKXRHOcQ1rWxmlznGoNABrJOxaywPtRSWOhQw17CdZoVQcCf0iDsW+gIiICzsvuAhAkgARqNWbPjQ1orM+0MRrYIc4hrRFoxLnGTQNNDmSTYEFzXYW8h8QTXYW8h8QVXp6ifU0bzW806eon1NG81vNBa12FvIfEE12FvIfEFV6eon1NG81vNOnqJ9TRvNbzQWtdhbyHxBNdhbyHxBVenqJ9TRvNbzTp6ifU0bzW80FrXYW8h8QTXYW8h8QVXp6ifU0bzW806eon1NG81vNBa12FvIfEE12FvIfEFV6eon1NG81vNOnqJ9TRvNbzQWtdhbyHxBZ2XaU10MCHFhteXsDXTBDXT9lxG2RkV79PUT6mjea3ms3L+WoDoUoVJooiZzcwmK2QfdJtqBlsKDsaJSc46Ok0UMMpB5znNMmgjOkJiYebNosXtSHxXNbm0mAx4FZqLS4BuzqlwfPsdjZmnLUbSVUvJejAYPaiziF3zCZSGAEqrTKwDd6don1NG81vNBmRH0vNqpVEBOdM1fu5uB751+C2YFMYGjPiQy6Qmc8Gvbh/ILx6eon1NG81vNOnqJ9TRvNbzQWtdhbyHxBNdhbyHxBVenqJ9TRvNbzTp6ifU0bzW80FrXYW8h8QTXYW8h8QVXp6ifU0bzW806eon1NG81vNBR+1NJY6FDDXsJ1mhVBwJ/SIOxb6+Z+0mVaPEhw2w40B7jSaFJrIjXOMqRCJkAZ2AlfTICIiAsr7TAmBJsi7SUfNzvdztLDzZ9k5LVWdl9oMIAgEGNRqjZ8aGgoR4VLHw4NFcPYriVPlL255tUwZylbPZKZ8aTCp+Y7Mg0IvzTmA1ND5NlnG23PH7Aa7Fv6lC3cPhCalC3cPhCDJjwaUHvzIVFcyRzM6r2q80VVylmzntJlUvKDCpueM+DQ8yoGQrFZmfDN7qzXUFt6lC3cPhCalC3cPhCCtkyjuLP/IhwREmZiG32JbJTmf7/AGm1qsPqM4QualC3cPhCalC3cPhCDuqw+ozhCarD6jOELmpQt3D4QmpQt3D4Qg7qsPqM4Qmqw+ozhC5qULdw+EJqULdw+EIO6rD6jOEJqsPqM4QualC3cPhCalC3cPhCDuqw+ozhCarD6jOELmpQt3D4QmpQt3D4Qg7qsPqM4Qmqw+ozhC5qULdw+EJqULdw+EIO6rD6jOEJqsPqM4QualC3cPhCalC3cPhCDuqw+ozhCarD6jOELmpQt3D4QmpQt3D4QgyPtTAYIUMhrQdZoVYAB/SIK3lgfaijMbChlrGA6zQqw0A/pEHat9AREQFkfapk6OQdsSj2uLB8WHKb21t7wtdZ2XjKE39dRrKz8aGg+W1Z2aZQml2cQJ057AWVycQIjpGoVTNtuHIdGdJ2dCaSPclTniYmJA/iGRDfE4bftNZHVicBTWR1YnAUHz+T8nUdzZxs5jpkZopb3CWwgiJy7la6JoXXd+aieta2sjqxOAprI6sTgKDJ6JoXXd+aietU8sZMojaPGLIkQOEOIWltKiZwcGkiXt2zX0WsjqxOAqhl+kA0WkCT/hRbWkD3TtQfOtybGvQWztqpkQA+z7sjEqOf/wDU8JnSybkiG7O07HwyD7ObS4jmuGM8+fiB+1bhNZrf7w2dg7FBxqNbrImzt7kFPoKi4xfzMX1p0FRcYv5mL61ecba3+83Z3dii41Gt9kTZ29yCn0FRcYv5mL606CouMX8zF9avPNtb7W7O0dii41Gt9kTZ29yCn0FRcYv5mL606CouMX8zF9avPNZrfd2dvcoz7X2P2dvcgp9BUXGL+Zi+tOgqLjF/MxfWrrj2vubO3uRp7X39nb3IKXQVFxi/mYvrToKi4xfzMX1q7PtfYzZ29y6w1it9/Z29yCj0FRcYv5mL606CouMX8zF9auNNQrdZD2dvcpMNlb7XbO09iD5/LuSIDGQnQtIXCk0OU40SIJaeFnHMc4g1TtFVq+rWLlQ+xDrPxKLaJD4rVtICIiAs7L89EJSnpqNbUPjQ9q0VnZeH4Tdn41G//aGgtZ0Xqw+M+lM6L1YfGfSmif1zwhNE/rnhCBnRerD4z6UzovVh8Z9KaJ/XPCE0T+ueEIGdF6sPjPpVDL7omqx5tZLRRbHkn3Tsza1f0T+ueEKh9oIbtVpE3k/hRapCv2SgskiZrHvC+cAoOIkaxY++cV6l1Zrd7wu9g7FBzqjW6yJd7e5B0kV1ttHzD2KDiJGsWPvnFernW1u95t3u7FFzqjW6yJd7e5AcRXWLW/MOIUC4SNYsffOK9XOtrda272jsUXOqNbrIl3t7kHHuEzWLvzDiuTGIsffOK9HurNbrt3t7lHO7XWPu9vcg45wxFz5hxRpGIv8AzDipOd2uuXe3uRru11+729yCExiLnzDipMcJisXvmHFdzu11jLvb3LrHVit1+729yDyBEhWLGXziptIqrFrvmHEo11QrdZDu9vcpMdZW6113tPYgzspe7Ds+JRbHZ3zW7D/YW4sTKh9iHafxKLaJD4rdq20BERAWb9oZaETMhpaNMzlL8aHt2LSWdl90oQNfxqNYJn40PYEE86Bvf4x9SZ0De/xj6l7623CJ5buSa23CJ5buSDwzoG9/jH1JnQN7/GPqXvrbcInlu5JrbcInlu5IPDOgb3+MfUqOXXQdWjyiTOiiyGlJmc01SnX3LV1tuETy3clQy/SWmi0gSfXCi2scB7p2kVILJcJmse8L5wCg5wkaxY++cV6lxmaz7wunAKDnGRrNkS6cUHS4V1i0fMPYoOcJGsWPvnFernGus+826exRc4yNZsiXTigOcK6xa35hxCg5wkaxY++cV6uca6za26cQoucZGs2RLpxQHuEzWLvzDio5wxFj75xXo9xmazdunFRzjibH3Tig45wxFz5hxRrhiL/zDipOccTcunFGuOJv3TighnDEXPmHFSY4TFYvfMOK7nHE2MunFdY4zFZvXTig8g4SFYsZfOKm1wqrFrvmHEoHGQrNkO6cVJjjVWbXXTiUGdlI+xDs+JRbHZ3zW7D/AGFuLEyoZsh/rKLsl81u0rbQEREBZ2X56ISlPTUa2ofGh7VorOy/PRNlKemo1tY+ND2ILWdF6sPjPpTOi9WHxn0pmxOtD4D6kzYnWh8B9SBnRerD4z6UzovVh8Z9KZsTrQ+A+pM2J1ofAfUgZ0Xqw+M+lUMvuiarSJtZLRRZyeSfdOzNrV/NidaHwH1Khl9sTVaRNzJaKLOTCD7p251SC0bTZ7wvnAKDrDZY++cV6F1Z/wBQuHAKDnVHuiXDig67bZa2+exRdYbLH3zivRzre9tw9ig51R7olw4oOu22WtvnEKLrDZY++cVNzre9tw4hRc6o9z7hxQdfabLt84rnhY++cVJ7qz+7cOK5nfyfcOKDjv2XL5xRv7L984qTnf8AC4cVxrv+dw4oOeFjL5xXWWiy9fOKZ38mXDiusdWP3rhxQQbYLLGXzipN2WWuvnErgdUO6HcOKm11ne64cSgzspe5D/WUW9nfNbsP9hbixMpn2GfrKLsLfmt2n+yttAREQFm5fH4QnvqNtl86HtC0lm/aAjRCdY0tG2T+dD2C1BY0MPrP813NNDD6z/NdzXNJD6jvKdyTSQ+o7ynckHdDD6z/ADXc00MPrP8ANdzXNJD6jvKdyTSQ+o7ynckHdDD6z/NdzVDL8Jmqx5Od8KL8xxunYTWr2kh9R3lO5Khl58PVo8mOB0UWX4bhdO0ipBeIrP8AqF84BQcKj3RL5xUyazZ7wuHAKDjUbLH3Digm4W/6m3z2KDhUe5984qbjbZaLh7FBxqNlj7hxQTcLe9t84hRcKj3PvnFSdtstbcOIUHGo2WPuHFBN4rP7t84qMv5PvnFSfabLtw4qM+6x9w4oOuH/AAvnFGj/AJ3zijv2XLhxRv7L9w4oEv5MvnFdYKx+9fOKjPusZcOKky0WXrhxQRAqHdDvnFSYLO9184lQaahZYy4cVNmyy11w4lBQymPYh/rKLtLvmt2H+wttYmUj7EOz4lFulvzW7T/ZW2gIiICzsvfCbLfUbs+dDWis7L89EJSnpqNbWPjQ9iC1nxOo3j/omfE6jeP+iZsXrQ+A+pM2L1ofAfUgZ8TqN4/6JnxOo3j/AKJmxetD4D6kzYvWh8B9SBnxOo3j/oqGX3v1WkTa0DRRb07p2SV/Ni9aHwH1Khl9sTVY83MlootjCD7p251SC2WGZqPvC8cAoOYZGo2RLxxXSBM1D3hcOAUHASNQsfcOKD1cw11H3m3j2KLmGRqNkS8cUcBXULW3D2KDgJGoWPuHFB6vYa6ja28cQouYZG2yJeOKOArqFrbhxCg4CRqFj7hxQer2GZqN2+cVzMOBsfeOK48CZqF24cVGQwFj7hxQTcw4G5eOKNYcDfvHFRcBgLlw4o0DAX7hxQSzDgbGXjiusYZio3r5xXnIYC5cOKkwCYqF64cUAMMhUbId44qTGGqo2uvHEryAEhULGXDiptAqqFrrhxKCjlRvsQ/1lF2k/NbsK21h5SHsQ7PiUWxub81u0/2VuICIiAs7L7ZwgK/jUawyPxoe0LRWb9oZaETExpaNMSnMaaHs2oLeqNxieY7mmqNxieY7mvDNgbr+CfSmbA3X8E+lB76o3GJ5juaao3GJ5jua8M2Buv4J9KZsDdfwT6UHvqjcYnmO5qhl+jNFFpBm+qFFte4j3TsJrVjNgbr+CfSqOXWwdWjyhyOiiyOiIkc01zlV3oNItrNTveF44BQc2o1OsiXjihaJmoe8LhwCg5okahY+4cUHq5ttTvebePYoubUanWRLxxRzRXULR8s9igWiRqFj7hxQerm21OtbeOIUXNqNTrIl44rjmiuoWt+WcQouaJGoWPuHFB6vbWanXbxxXM3sdY+8cVF7RM1C78s4rmaMBY+4cUHo5vY65eOK41vY6/eOKi5owFy4cVxrRgL/AMs4oJ5vY6xl44rrG1ip168cV55owFy4cV1jRMVC98s4oOhtQqdZDvHFSY2yp1rrxxK8g0SFQsZcOKkxoqqFrvlnEoKeVB7EO34lFtMx8VuxbSw8pD2YdnxKLY3N+a3af7K3EBERAWdl4/hNqn+NRqhb8aHitFZ2X56ISlPTUa2sfGh7EFrTO3b/ABbzTTO3b/FvNM2L1ofAfUmbF60PgPqQNM7dv8W800zt2/xbzTNi9aHwH1JmxetD4D6kDTO3b/FvNUMvxXarSPYcPwotZLZD2T2q/mxetD4D6lQy+2JqsebmS0UWxhB907c6pBcIrNTveG3sHaoOFRqdZE29vehaJmoe8LhwCg5okahY+4cUHq4W1O95t7u7VFwqNTrIm3t70LRXULR8s9ig5okahY+4cUHq4W1Otbe7R2qLhUanWRNvb3o5orqFrflnEKDmiRqFj7hxQerxWanXb3b3rkux1j9vb3qL2iZqF35ZxXM0YCx9w4oPRw7HXNvb3rjR2Ov7e3vUXNGAuXDijWjAX7hxQSl2OsZt7e9dYKxU6/e7e9eeaMBcuHFSY0TFQvfLOKABUKnWQ9vb3qbRZU6117tPavENEhULGXDiptaKqha75ZxKCllT3IdvxKLaZj4rdi2lh5SHsw7PiUWxub81u0/2VuICIiAs7LwnCb+uo1lvxoa0Vl/aV7WwJv8AdEWjE1Z1Wmhz9kTJQXdX/wA0TiTV/wDNE4lk9K0Lq/7d/oTpWhdX/bv9CDW1f/NE4k1f/NE4lk9K0Lq/7d/oTpWhdX/bv9CDW1f/ADROJUPtBAlRaR7T/hRbTV7ptXh0rQur/t3+hU8s5SojqPGDGuLjDiBobR35xcWkCXsWzQbxnM1P94bRgO1QdORqfZE2jHvWf01R66zbP9HiWVDBROWIGJsd8iJtMxs/6Qarga6n+83aOztUHTkan2RNox71nnLVHrrNoP6PEsEuzsUTliBibHfIibTMbP8ApBquBrqfa3aMR2qLgZGp9kTaMe9Zxy1R8TaD+jxNluxROWIGJsd8iJtMxs/6QarwZmp93aMe9RrwfY/aMe9ZzstUfE7P8PE2GZ2LnTMDE3vkRNpmNiDTdPB9zaMe9Gzwff2jHvWYcs0fE3f8PE2GZ2IMs0fE3v8ADxNpmNiDTrwfYzaMe9dZOYqff2jHvWX0zAxN35ETYZnYuty1R8Tt/wAPE2mY2INFoMhU+yHtGPepMBqqfa7aMT2rKGWIGJu/IibDM7P+1JuWqPibT/h4m2zYgnlT3IdvxKLbZ8VuC218tTcqwXCG1pMzFozR+E9lYitmM9wlt/bYvqUBERAWZ9ohODKRM4tHEhUa4sMVFaazsvT0TZW6ajW2fGhoMtuQnAmUXKAEpBrYrQxuybQDb3znaZkkmL8hRKi2PlIFpiObOM1zZvaWjOGd7TWkhwBNrRsmD9BOJhD8TyScTCH4nkg8qKXMaG5kZ0tr3Nc495Lq166d27ieLfUk4mEPxPJJxMIfieSBp3buJ4t9Sad27ieLfUk4mEPxPJJxMIfieSBp3buJ4t9Sad27ieLfUk4mEPxPJJxMIfieSBp3buJ4t9Sad27ieLfUk4mEPxPJJxMIfieSBp3buJ4t9Sad27ieLfUk4mEPxPJJxMIfieSBp3buJ4t9Sad27ieLfUk4mEPxPJJxMIfieSBp3buJ4t9Sad27ieLfUk4mEPxPJJxMIfieSBp3buJ4t9Sad27ieLfUk4mEPxPJJxMIfieSBp3buJ4t9Sad27ieLfUk4mEPxPJJxMIfieSDH+1EUmFDBY9v/k0Kslsv0iDgSVvrB+1JfooecGS1mhWEk/pELsW8gIiICzsvicIVkfjUasWj8aHitFZuXxOEJ76jWGXzoe0ILegdvIng30poHbyJ4N9KjoGdZ/mu5poGdZ/mu5oJaB28ieDfSmgdvIng30qOgZ1n+a7mmgZ1n+a7mgloHbyJ4N9KaB28ieDfSo6BnWf5ruaaBnWf5ruaCWgdvIng30poHbyJ4N9KjoGdZ/mu5poGdZ/mu5oJaB28ieDfSmgdvIng30qOgZ1n+a7mmgZ1n+a7mgloHbyJ4N9KaB28ieDfSo6BnWf5ruaaBnWf5ruaCWgdvIng30poHbyJ4N9KjoGdZ/mu5poGdZ/mu5oJaB28ieDfSmgdvIng30qOgZ1n+a7mmgZ1n+a7mgloHbyJ4N9KaB28ieDfSo6BnWf5ruaaBnWf5ruaCWgdvIng30poHbyJ4N9KjoGdZ/mu5poGdZ/mu5oMn7UQiIUMl73f+TQqiGy/SIOABW+vnvtRCYIUMhzidZoVsRzh+kQdhMl9CgIiIChFhNeC14DgbQ4TB7wVNEFPoqj7mB5beSdFUfcwPLbyVxEFPoqj7mB5beSdFUfcwPLbyVxEFPoqj7mB5beSdFUfcwPLbyVxEFPoqj7mB5beSdFUfcwPLbyVxEFPoqj7mB5beSdFUfcwPLbyVxEFPoqj7mB5beSdFUfcwPLbyVxEFPoqj7mB5beSdFUfcwPLbyVxEFPoqj7mB5beSr06i0WEwvfAhSEh7MIE1mVgHatRVMqUBseGYbi4AyM2mThIzEvBBThwqIZ/hQW5paDnQ2it5zWSMq5moKcOjUN2bmsopzpFsmtM5jOEu8VqcDJLQHh5dEESUw+QFRJAGbLaSvUZLgi4LQaySJgSFR7FMZ1R4apRN3RrSPcbaJzFmzNPgp6hRZkaKj1SnNjdteCmckwZzzAJ2yJE9hJkazXb3YKcSgQ3CTmzBIMi4ymBIbcFrQjBoEAScyFBmKw5rGzBGBAXydN+11IhxntzaLmNjOh3jE0bQ45zgKgRmO7DJtmd7P2kKC1gk0SH9AP5AL4ynfY+NFiRXGJBAe57oZAcHMmS5ueBU8+3FE6iA+QIkS6D6D7MZQi0iCXxhCDs9wGhM2FolmmZJrx2A1VymeqH2UyU+iwNHEMMuzi78OeZKQAkHViptmxEH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01" y="2740843"/>
            <a:ext cx="4094375" cy="307078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29" y="2740843"/>
            <a:ext cx="3516198" cy="263714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4534045" y="4064192"/>
            <a:ext cx="2931984" cy="0"/>
          </a:xfrm>
          <a:prstGeom prst="straightConnector1">
            <a:avLst/>
          </a:prstGeom>
          <a:ln w="76200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04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712" y="349267"/>
            <a:ext cx="11895023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Ratios: Wheels, Rotations and </a:t>
            </a:r>
            <a:r>
              <a:rPr lang="en-US" sz="2800" dirty="0" smtClean="0">
                <a:solidFill>
                  <a:srgbClr val="0070C0"/>
                </a:solidFill>
              </a:rPr>
              <a:t>Ratios</a:t>
            </a:r>
          </a:p>
          <a:p>
            <a:endParaRPr lang="en-US" sz="2400" dirty="0"/>
          </a:p>
          <a:p>
            <a:r>
              <a:rPr lang="en-US" sz="2800" dirty="0"/>
              <a:t>You know that wheels come in many different sizes. Take the example of a bicycle, a car or an EV3 robot. 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What </a:t>
            </a:r>
            <a:r>
              <a:rPr lang="en-US" sz="2800" dirty="0"/>
              <a:t>would the ratio be of a car wheel rotations to the number of feet it travels?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How </a:t>
            </a:r>
            <a:r>
              <a:rPr lang="en-US" sz="2800" dirty="0"/>
              <a:t>about a </a:t>
            </a:r>
            <a:r>
              <a:rPr lang="en-US" sz="2800" dirty="0" smtClean="0"/>
              <a:t>robot with wheels?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dirty="0"/>
              <a:t>about the ratio of boys to girls in a large audience?  </a:t>
            </a:r>
            <a:endParaRPr lang="en-US" sz="2800" dirty="0" smtClean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Ratios </a:t>
            </a:r>
            <a:r>
              <a:rPr lang="en-US" sz="2400" dirty="0"/>
              <a:t>are important ideas to learn for everyday practical uses. </a:t>
            </a:r>
          </a:p>
          <a:p>
            <a:r>
              <a:rPr lang="en-US" sz="2400" dirty="0"/>
              <a:t>This flipped classroom lesson </a:t>
            </a:r>
            <a:r>
              <a:rPr lang="en-US" sz="2400" dirty="0" smtClean="0"/>
              <a:t>relates to Common </a:t>
            </a:r>
            <a:r>
              <a:rPr lang="en-US" sz="2400" dirty="0"/>
              <a:t>Core Mathematic </a:t>
            </a:r>
            <a:r>
              <a:rPr lang="en-US" sz="2400" dirty="0" smtClean="0"/>
              <a:t>Standards: </a:t>
            </a:r>
            <a:r>
              <a:rPr lang="en-US" sz="2400" dirty="0"/>
              <a:t>6 RP.A.1 and 6 RP.A.2.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1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EV3 Robot- Wheels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14" y="1465622"/>
            <a:ext cx="7620000" cy="5076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96866" y="2347274"/>
            <a:ext cx="21398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Five wheel rotations for the robot is equal to 88 cm.</a:t>
            </a:r>
          </a:p>
          <a:p>
            <a:endParaRPr lang="en-US" dirty="0"/>
          </a:p>
          <a:p>
            <a:r>
              <a:rPr lang="en-US" dirty="0" smtClean="0"/>
              <a:t>With this knowledge, you can solve problems to make the robot move a certain distance using mathematical ratio solutions. 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5467320" y="4470480"/>
              <a:ext cx="1473480" cy="12258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57960" y="4461120"/>
                <a:ext cx="1492200" cy="124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67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066" y="6856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Problem A: </a:t>
            </a:r>
            <a:r>
              <a:rPr lang="en-US" sz="4000" dirty="0"/>
              <a:t>If the EV3 robot travels 88 cm in 5 rotations, how many </a:t>
            </a:r>
            <a:r>
              <a:rPr lang="en-US" sz="4000" dirty="0" smtClean="0"/>
              <a:t>centimeters would the robot travel if the wheels rotated 9 times? </a:t>
            </a:r>
            <a:r>
              <a:rPr lang="en-US" sz="1800" dirty="0" smtClean="0"/>
              <a:t>You can try this one first on paper if you like before viewing the answer.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80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Problem B: If the EV3 robot travels 88 cm in 5 rotations, how many rotations would the robot complete in order to travel </a:t>
            </a:r>
            <a:r>
              <a:rPr lang="en-US" sz="4000" dirty="0" smtClean="0"/>
              <a:t>211.2 </a:t>
            </a:r>
            <a:r>
              <a:rPr lang="en-US" sz="4000" dirty="0" smtClean="0"/>
              <a:t>cm? </a:t>
            </a:r>
            <a:r>
              <a:rPr lang="en-US" sz="2700" dirty="0" smtClean="0"/>
              <a:t>Try this one on paper first before viewing the answer.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74394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089742" cy="1325563"/>
          </a:xfrm>
        </p:spPr>
        <p:txBody>
          <a:bodyPr/>
          <a:lstStyle/>
          <a:p>
            <a:r>
              <a:rPr lang="en-US" dirty="0" smtClean="0"/>
              <a:t>Practice problems for you to complete in your notebook.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342" y="0"/>
            <a:ext cx="2323706" cy="15481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2804" y="2394407"/>
            <a:ext cx="1000183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If </a:t>
            </a:r>
            <a:r>
              <a:rPr lang="en-US" sz="2400" dirty="0"/>
              <a:t>the EV3 robot travels 88 cm in 5 rotations, how many centimeters would the robot travel if the wheels rotated </a:t>
            </a:r>
            <a:r>
              <a:rPr lang="en-US" sz="2400" dirty="0" smtClean="0"/>
              <a:t>14 </a:t>
            </a:r>
            <a:r>
              <a:rPr lang="en-US" sz="2400" dirty="0"/>
              <a:t>times</a:t>
            </a:r>
            <a:r>
              <a:rPr lang="en-US" sz="2400" dirty="0" smtClean="0"/>
              <a:t>?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How far in centimeters does </a:t>
            </a:r>
            <a:r>
              <a:rPr lang="en-US" sz="2400" dirty="0" smtClean="0"/>
              <a:t>the EV3 robot travel in 1 rotation of the wheels?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If </a:t>
            </a:r>
            <a:r>
              <a:rPr lang="en-US" sz="2400" dirty="0"/>
              <a:t>the EV3 robot travels 88 cm in 5 rotations, how many rotations would the robot complete in order to travel </a:t>
            </a:r>
            <a:r>
              <a:rPr lang="en-US" sz="2400" dirty="0" smtClean="0"/>
              <a:t>302.6 </a:t>
            </a:r>
            <a:r>
              <a:rPr lang="en-US" sz="2400" dirty="0"/>
              <a:t>cm</a:t>
            </a:r>
            <a:r>
              <a:rPr lang="en-US" sz="2400" dirty="0" smtClean="0"/>
              <a:t>?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If 4 ears of corn cost $2, how much would 20 </a:t>
            </a:r>
            <a:r>
              <a:rPr lang="en-US" sz="2400" dirty="0" smtClean="0"/>
              <a:t>ears </a:t>
            </a:r>
            <a:r>
              <a:rPr lang="en-US" sz="2400" dirty="0" smtClean="0"/>
              <a:t>of corn cost?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78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319</Words>
  <Application>Microsoft Office PowerPoint</Application>
  <PresentationFormat>Widescreen</PresentationFormat>
  <Paragraphs>41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 Wheels, Wheels, Wheels! </vt:lpstr>
      <vt:lpstr>PowerPoint Presentation</vt:lpstr>
      <vt:lpstr>PowerPoint Presentation</vt:lpstr>
      <vt:lpstr>PowerPoint Presentation</vt:lpstr>
      <vt:lpstr> Have you ever thought about the size of wheels and the distance traveled for each rotation? </vt:lpstr>
      <vt:lpstr>PowerPoint Presentation</vt:lpstr>
      <vt:lpstr>EV3 Robot- Wheels</vt:lpstr>
      <vt:lpstr>Problem A: If the EV3 robot travels 88 cm in 5 rotations, how many centimeters would the robot travel if the wheels rotated 9 times? You can try this one first on paper if you like before viewing the answer. </vt:lpstr>
      <vt:lpstr>Problem B: If the EV3 robot travels 88 cm in 5 rotations, how many rotations would the robot complete in order to travel 211.2 cm? Try this one on paper first before viewing the answer.</vt:lpstr>
      <vt:lpstr>Practice problems for you to complete in your notebook.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Flipped Classroom Tips</dc:title>
  <dc:creator>james puglia</dc:creator>
  <cp:lastModifiedBy>james puglia</cp:lastModifiedBy>
  <cp:revision>20</cp:revision>
  <cp:lastPrinted>2014-08-11T12:47:21Z</cp:lastPrinted>
  <dcterms:created xsi:type="dcterms:W3CDTF">2014-08-11T00:31:43Z</dcterms:created>
  <dcterms:modified xsi:type="dcterms:W3CDTF">2014-08-11T16:16:24Z</dcterms:modified>
</cp:coreProperties>
</file>